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00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hu-HU" smtClean="0"/>
              <a:t>Kép beszúrásához kattintson az ikonra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FF339-A138-4AE2-86D8-9082D2ACED76}" type="datetimeFigureOut">
              <a:rPr lang="hu-HU" smtClean="0"/>
              <a:pPr/>
              <a:t>2021. 03. 08.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FF504-9D96-483F-BB36-0A57B9D9FF4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ctrTitle"/>
          </p:nvPr>
        </p:nvSpPr>
        <p:spPr>
          <a:xfrm>
            <a:off x="683568" y="1052737"/>
            <a:ext cx="7848872" cy="3724644"/>
          </a:xfrm>
        </p:spPr>
        <p:txBody>
          <a:bodyPr/>
          <a:lstStyle/>
          <a:p>
            <a:pPr algn="ctr"/>
            <a:r>
              <a:rPr lang="hu-HU" sz="8800" dirty="0" smtClean="0"/>
              <a:t>Az ezerarcú erdő</a:t>
            </a:r>
            <a:endParaRPr lang="hu-HU" sz="8800" dirty="0"/>
          </a:p>
        </p:txBody>
      </p:sp>
    </p:spTree>
    <p:extLst>
      <p:ext uri="{BB962C8B-B14F-4D97-AF65-F5344CB8AC3E}">
        <p14:creationId xmlns:p14="http://schemas.microsoft.com/office/powerpoint/2010/main" xmlns="" val="2211755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728700"/>
            <a:ext cx="7272808" cy="545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16957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531" y="1052736"/>
            <a:ext cx="8320924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55195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5" y="566682"/>
            <a:ext cx="7368819" cy="5526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61956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04888"/>
            <a:ext cx="762000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544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581025"/>
            <a:ext cx="857250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02476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447" y="692696"/>
            <a:ext cx="7698926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91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846838"/>
            <a:ext cx="7900548" cy="524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74325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09" y="1772816"/>
            <a:ext cx="883298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12626056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3</Words>
  <Application>Microsoft Office PowerPoint</Application>
  <PresentationFormat>Diavetítés a képernyőre (4:3 oldalarány)</PresentationFormat>
  <Paragraphs>1</Paragraphs>
  <Slides>9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0" baseType="lpstr">
      <vt:lpstr>Summer</vt:lpstr>
      <vt:lpstr>Az ezerarcú erdő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ezerarcú erdő</dc:title>
  <dc:creator>Enikő</dc:creator>
  <cp:lastModifiedBy>Néder Katalin</cp:lastModifiedBy>
  <cp:revision>4</cp:revision>
  <dcterms:created xsi:type="dcterms:W3CDTF">2021-01-12T17:54:05Z</dcterms:created>
  <dcterms:modified xsi:type="dcterms:W3CDTF">2021-03-08T04:58:35Z</dcterms:modified>
</cp:coreProperties>
</file>