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33"/>
  </p:notesMasterIdLst>
  <p:sldIdLst>
    <p:sldId id="258" r:id="rId2"/>
    <p:sldId id="1020" r:id="rId3"/>
    <p:sldId id="1023" r:id="rId4"/>
    <p:sldId id="261" r:id="rId5"/>
    <p:sldId id="259" r:id="rId6"/>
    <p:sldId id="262" r:id="rId7"/>
    <p:sldId id="1021" r:id="rId8"/>
    <p:sldId id="260" r:id="rId9"/>
    <p:sldId id="1024" r:id="rId10"/>
    <p:sldId id="1022" r:id="rId11"/>
    <p:sldId id="1026" r:id="rId12"/>
    <p:sldId id="269" r:id="rId13"/>
    <p:sldId id="270" r:id="rId14"/>
    <p:sldId id="280" r:id="rId15"/>
    <p:sldId id="1027" r:id="rId16"/>
    <p:sldId id="273" r:id="rId17"/>
    <p:sldId id="274" r:id="rId18"/>
    <p:sldId id="275" r:id="rId19"/>
    <p:sldId id="277" r:id="rId20"/>
    <p:sldId id="282" r:id="rId21"/>
    <p:sldId id="276" r:id="rId22"/>
    <p:sldId id="278" r:id="rId23"/>
    <p:sldId id="279" r:id="rId24"/>
    <p:sldId id="1018" r:id="rId25"/>
    <p:sldId id="283" r:id="rId26"/>
    <p:sldId id="284" r:id="rId27"/>
    <p:sldId id="285" r:id="rId28"/>
    <p:sldId id="286" r:id="rId29"/>
    <p:sldId id="287" r:id="rId30"/>
    <p:sldId id="1016" r:id="rId31"/>
    <p:sldId id="288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Éva" initials="É" lastIdx="3" clrIdx="0">
    <p:extLst>
      <p:ext uri="{19B8F6BF-5375-455C-9EA6-DF929625EA0E}">
        <p15:presenceInfo xmlns:p15="http://schemas.microsoft.com/office/powerpoint/2012/main" xmlns="" userId="Év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>
        <p:scale>
          <a:sx n="91" d="100"/>
          <a:sy n="91" d="100"/>
        </p:scale>
        <p:origin x="-424" y="8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6B587D-AD17-4BEB-B933-0E703C873E93}" type="doc">
      <dgm:prSet loTypeId="urn:microsoft.com/office/officeart/2005/8/layout/vList5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BDDDB2ED-6BA0-47B1-A97F-2FCBD373B71D}">
      <dgm:prSet custT="1"/>
      <dgm:spPr/>
      <dgm:t>
        <a:bodyPr/>
        <a:lstStyle/>
        <a:p>
          <a:r>
            <a:rPr lang="hu-HU" sz="3600" dirty="0"/>
            <a:t>Az osztály hány % </a:t>
          </a:r>
          <a:r>
            <a:rPr lang="hu-HU" sz="3600" dirty="0" smtClean="0"/>
            <a:t>-a  </a:t>
          </a:r>
          <a:r>
            <a:rPr lang="hu-HU" sz="3600" dirty="0"/>
            <a:t>jár iskolába rendszeresen:</a:t>
          </a:r>
          <a:endParaRPr lang="en-US" sz="3600" dirty="0"/>
        </a:p>
      </dgm:t>
    </dgm:pt>
    <dgm:pt modelId="{38B84113-C49E-46E4-B6C2-563315E8932C}" type="parTrans" cxnId="{BD8DEDA2-AE8C-4AB5-B13A-03E884B5EDDD}">
      <dgm:prSet/>
      <dgm:spPr/>
      <dgm:t>
        <a:bodyPr/>
        <a:lstStyle/>
        <a:p>
          <a:endParaRPr lang="en-US"/>
        </a:p>
      </dgm:t>
    </dgm:pt>
    <dgm:pt modelId="{BD509A92-5964-421A-90FF-E92F2571E17E}" type="sibTrans" cxnId="{BD8DEDA2-AE8C-4AB5-B13A-03E884B5EDDD}">
      <dgm:prSet/>
      <dgm:spPr/>
      <dgm:t>
        <a:bodyPr/>
        <a:lstStyle/>
        <a:p>
          <a:endParaRPr lang="en-US"/>
        </a:p>
      </dgm:t>
    </dgm:pt>
    <dgm:pt modelId="{5D18DA78-9AAA-4AE7-9002-EA92D2B6BB53}">
      <dgm:prSet custT="1"/>
      <dgm:spPr/>
      <dgm:t>
        <a:bodyPr/>
        <a:lstStyle/>
        <a:p>
          <a:r>
            <a:rPr lang="hu-HU" sz="3200" b="1" dirty="0"/>
            <a:t>gyalog:</a:t>
          </a:r>
          <a:endParaRPr lang="en-US" sz="3200" b="1" dirty="0"/>
        </a:p>
      </dgm:t>
    </dgm:pt>
    <dgm:pt modelId="{9B676162-BDDE-4A03-8BA9-2F215B8FD895}" type="parTrans" cxnId="{CDBA9E6E-F509-41F5-837B-14BA654E96E9}">
      <dgm:prSet/>
      <dgm:spPr/>
      <dgm:t>
        <a:bodyPr/>
        <a:lstStyle/>
        <a:p>
          <a:endParaRPr lang="en-US"/>
        </a:p>
      </dgm:t>
    </dgm:pt>
    <dgm:pt modelId="{18293DA0-A74B-415F-B485-B5F8AA71470F}" type="sibTrans" cxnId="{CDBA9E6E-F509-41F5-837B-14BA654E96E9}">
      <dgm:prSet/>
      <dgm:spPr/>
      <dgm:t>
        <a:bodyPr/>
        <a:lstStyle/>
        <a:p>
          <a:endParaRPr lang="en-US"/>
        </a:p>
      </dgm:t>
    </dgm:pt>
    <dgm:pt modelId="{B119DB10-F60F-480F-A5B4-325BD16D6680}">
      <dgm:prSet custT="1"/>
      <dgm:spPr/>
      <dgm:t>
        <a:bodyPr/>
        <a:lstStyle/>
        <a:p>
          <a:r>
            <a:rPr lang="hu-HU" sz="3200" b="1" dirty="0"/>
            <a:t>kerékpárral:</a:t>
          </a:r>
          <a:endParaRPr lang="en-US" sz="3200" b="1" dirty="0"/>
        </a:p>
      </dgm:t>
    </dgm:pt>
    <dgm:pt modelId="{0C7F17FB-7B6E-405E-8D8E-8C3723E06128}" type="parTrans" cxnId="{D75BD9FA-277E-49A1-B955-4660B4E7911B}">
      <dgm:prSet/>
      <dgm:spPr/>
      <dgm:t>
        <a:bodyPr/>
        <a:lstStyle/>
        <a:p>
          <a:endParaRPr lang="en-US"/>
        </a:p>
      </dgm:t>
    </dgm:pt>
    <dgm:pt modelId="{0B0B7873-5371-44FB-8AD3-487BB81512F9}" type="sibTrans" cxnId="{D75BD9FA-277E-49A1-B955-4660B4E7911B}">
      <dgm:prSet/>
      <dgm:spPr/>
      <dgm:t>
        <a:bodyPr/>
        <a:lstStyle/>
        <a:p>
          <a:endParaRPr lang="en-US"/>
        </a:p>
      </dgm:t>
    </dgm:pt>
    <dgm:pt modelId="{E877A681-F070-450A-A196-AB67A9A85E6D}">
      <dgm:prSet custT="1"/>
      <dgm:spPr/>
      <dgm:t>
        <a:bodyPr/>
        <a:lstStyle/>
        <a:p>
          <a:r>
            <a:rPr lang="hu-HU" sz="3200" b="1" dirty="0"/>
            <a:t>tömegközlekedési eszközzel:</a:t>
          </a:r>
          <a:endParaRPr lang="en-US" sz="3200" b="1" dirty="0"/>
        </a:p>
      </dgm:t>
    </dgm:pt>
    <dgm:pt modelId="{B3DBBF88-952B-4FDB-BCAD-5AD0F5231A0A}" type="parTrans" cxnId="{62F3EB0A-9610-4AEC-BE73-B9779DFE5F79}">
      <dgm:prSet/>
      <dgm:spPr/>
      <dgm:t>
        <a:bodyPr/>
        <a:lstStyle/>
        <a:p>
          <a:endParaRPr lang="en-US"/>
        </a:p>
      </dgm:t>
    </dgm:pt>
    <dgm:pt modelId="{10016AD3-11AC-44C8-9A9E-4D8A46430E82}" type="sibTrans" cxnId="{62F3EB0A-9610-4AEC-BE73-B9779DFE5F79}">
      <dgm:prSet/>
      <dgm:spPr/>
      <dgm:t>
        <a:bodyPr/>
        <a:lstStyle/>
        <a:p>
          <a:endParaRPr lang="en-US"/>
        </a:p>
      </dgm:t>
    </dgm:pt>
    <dgm:pt modelId="{7A4F18E8-B728-4B6F-ABDF-CC97136AD795}">
      <dgm:prSet custT="1"/>
      <dgm:spPr/>
      <dgm:t>
        <a:bodyPr/>
        <a:lstStyle/>
        <a:p>
          <a:r>
            <a:rPr lang="hu-HU" sz="3200" b="1" dirty="0"/>
            <a:t>autóval:</a:t>
          </a:r>
          <a:endParaRPr lang="en-US" sz="3200" b="1" dirty="0"/>
        </a:p>
      </dgm:t>
    </dgm:pt>
    <dgm:pt modelId="{E9A1078C-F568-41C7-9EB9-F601DA861899}" type="parTrans" cxnId="{4F438D37-3686-401A-8908-2B4B9755E034}">
      <dgm:prSet/>
      <dgm:spPr/>
      <dgm:t>
        <a:bodyPr/>
        <a:lstStyle/>
        <a:p>
          <a:endParaRPr lang="en-US"/>
        </a:p>
      </dgm:t>
    </dgm:pt>
    <dgm:pt modelId="{CFDB132C-CC89-480C-AF12-43CAB427B600}" type="sibTrans" cxnId="{4F438D37-3686-401A-8908-2B4B9755E034}">
      <dgm:prSet/>
      <dgm:spPr/>
      <dgm:t>
        <a:bodyPr/>
        <a:lstStyle/>
        <a:p>
          <a:endParaRPr lang="en-US"/>
        </a:p>
      </dgm:t>
    </dgm:pt>
    <dgm:pt modelId="{E8D32906-BF7E-4D9C-8CEA-FCCB19D13120}" type="pres">
      <dgm:prSet presAssocID="{066B587D-AD17-4BEB-B933-0E703C873E9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24644C10-3836-4EE4-812E-056F943E314D}" type="pres">
      <dgm:prSet presAssocID="{BDDDB2ED-6BA0-47B1-A97F-2FCBD373B71D}" presName="linNode" presStyleCnt="0"/>
      <dgm:spPr/>
    </dgm:pt>
    <dgm:pt modelId="{54EC6EC4-AC28-4D69-9EB5-B57A181CBA1C}" type="pres">
      <dgm:prSet presAssocID="{BDDDB2ED-6BA0-47B1-A97F-2FCBD373B71D}" presName="parentText" presStyleLbl="node1" presStyleIdx="0" presStyleCnt="5" custScaleX="277778" custLinFactNeighborX="-88883" custLinFactNeighborY="-1441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B4375AD-DE09-4C12-97FE-56BDEC8C2DAC}" type="pres">
      <dgm:prSet presAssocID="{BD509A92-5964-421A-90FF-E92F2571E17E}" presName="sp" presStyleCnt="0"/>
      <dgm:spPr/>
    </dgm:pt>
    <dgm:pt modelId="{F648610E-0234-4905-B0AA-FF883B98AE9E}" type="pres">
      <dgm:prSet presAssocID="{5D18DA78-9AAA-4AE7-9002-EA92D2B6BB53}" presName="linNode" presStyleCnt="0"/>
      <dgm:spPr/>
    </dgm:pt>
    <dgm:pt modelId="{1C18B2FE-04BF-4E55-B4E1-7871E0F6EFEA}" type="pres">
      <dgm:prSet presAssocID="{5D18DA78-9AAA-4AE7-9002-EA92D2B6BB53}" presName="parentText" presStyleLbl="node1" presStyleIdx="1" presStyleCnt="5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49D4FBEF-05D3-41B9-A4DC-76D6C02D9CED}" type="pres">
      <dgm:prSet presAssocID="{18293DA0-A74B-415F-B485-B5F8AA71470F}" presName="sp" presStyleCnt="0"/>
      <dgm:spPr/>
    </dgm:pt>
    <dgm:pt modelId="{33BAD4A1-9947-4C80-88AD-5D029D1832C0}" type="pres">
      <dgm:prSet presAssocID="{B119DB10-F60F-480F-A5B4-325BD16D6680}" presName="linNode" presStyleCnt="0"/>
      <dgm:spPr/>
    </dgm:pt>
    <dgm:pt modelId="{63356D30-AACB-4C2E-A5A1-A2A7517B2795}" type="pres">
      <dgm:prSet presAssocID="{B119DB10-F60F-480F-A5B4-325BD16D6680}" presName="parentText" presStyleLbl="node1" presStyleIdx="2" presStyleCnt="5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5C762252-7C64-4AB5-8382-C4AD746B581C}" type="pres">
      <dgm:prSet presAssocID="{0B0B7873-5371-44FB-8AD3-487BB81512F9}" presName="sp" presStyleCnt="0"/>
      <dgm:spPr/>
    </dgm:pt>
    <dgm:pt modelId="{44F6DF8F-BA22-4980-A44C-0F77893CC157}" type="pres">
      <dgm:prSet presAssocID="{E877A681-F070-450A-A196-AB67A9A85E6D}" presName="linNode" presStyleCnt="0"/>
      <dgm:spPr/>
    </dgm:pt>
    <dgm:pt modelId="{584B6FAA-BA3F-4080-AE16-34D879DD5584}" type="pres">
      <dgm:prSet presAssocID="{E877A681-F070-450A-A196-AB67A9A85E6D}" presName="parentText" presStyleLbl="node1" presStyleIdx="3" presStyleCnt="5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A352802A-ED27-430E-9C5B-6F7B27721C23}" type="pres">
      <dgm:prSet presAssocID="{10016AD3-11AC-44C8-9A9E-4D8A46430E82}" presName="sp" presStyleCnt="0"/>
      <dgm:spPr/>
    </dgm:pt>
    <dgm:pt modelId="{E794BFB2-E12A-4B84-87C9-431C11F6442B}" type="pres">
      <dgm:prSet presAssocID="{7A4F18E8-B728-4B6F-ABDF-CC97136AD795}" presName="linNode" presStyleCnt="0"/>
      <dgm:spPr/>
    </dgm:pt>
    <dgm:pt modelId="{67E5735C-AA9A-499D-B47F-0AF46E325E24}" type="pres">
      <dgm:prSet presAssocID="{7A4F18E8-B728-4B6F-ABDF-CC97136AD795}" presName="parentText" presStyleLbl="node1" presStyleIdx="4" presStyleCnt="5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BD8DEDA2-AE8C-4AB5-B13A-03E884B5EDDD}" srcId="{066B587D-AD17-4BEB-B933-0E703C873E93}" destId="{BDDDB2ED-6BA0-47B1-A97F-2FCBD373B71D}" srcOrd="0" destOrd="0" parTransId="{38B84113-C49E-46E4-B6C2-563315E8932C}" sibTransId="{BD509A92-5964-421A-90FF-E92F2571E17E}"/>
    <dgm:cxn modelId="{774E95C1-5429-4B6B-86B1-A73BAC7E8895}" type="presOf" srcId="{5D18DA78-9AAA-4AE7-9002-EA92D2B6BB53}" destId="{1C18B2FE-04BF-4E55-B4E1-7871E0F6EFEA}" srcOrd="0" destOrd="0" presId="urn:microsoft.com/office/officeart/2005/8/layout/vList5"/>
    <dgm:cxn modelId="{D75BD9FA-277E-49A1-B955-4660B4E7911B}" srcId="{066B587D-AD17-4BEB-B933-0E703C873E93}" destId="{B119DB10-F60F-480F-A5B4-325BD16D6680}" srcOrd="2" destOrd="0" parTransId="{0C7F17FB-7B6E-405E-8D8E-8C3723E06128}" sibTransId="{0B0B7873-5371-44FB-8AD3-487BB81512F9}"/>
    <dgm:cxn modelId="{62F3EB0A-9610-4AEC-BE73-B9779DFE5F79}" srcId="{066B587D-AD17-4BEB-B933-0E703C873E93}" destId="{E877A681-F070-450A-A196-AB67A9A85E6D}" srcOrd="3" destOrd="0" parTransId="{B3DBBF88-952B-4FDB-BCAD-5AD0F5231A0A}" sibTransId="{10016AD3-11AC-44C8-9A9E-4D8A46430E82}"/>
    <dgm:cxn modelId="{B6B86CDD-9988-4840-A7AC-EDD7A2726532}" type="presOf" srcId="{7A4F18E8-B728-4B6F-ABDF-CC97136AD795}" destId="{67E5735C-AA9A-499D-B47F-0AF46E325E24}" srcOrd="0" destOrd="0" presId="urn:microsoft.com/office/officeart/2005/8/layout/vList5"/>
    <dgm:cxn modelId="{7C81C1A6-0160-405A-8BF7-65AB3553B7A3}" type="presOf" srcId="{B119DB10-F60F-480F-A5B4-325BD16D6680}" destId="{63356D30-AACB-4C2E-A5A1-A2A7517B2795}" srcOrd="0" destOrd="0" presId="urn:microsoft.com/office/officeart/2005/8/layout/vList5"/>
    <dgm:cxn modelId="{32F23DD3-F62F-410A-A9D6-9B06B669FF53}" type="presOf" srcId="{E877A681-F070-450A-A196-AB67A9A85E6D}" destId="{584B6FAA-BA3F-4080-AE16-34D879DD5584}" srcOrd="0" destOrd="0" presId="urn:microsoft.com/office/officeart/2005/8/layout/vList5"/>
    <dgm:cxn modelId="{B896EEB3-C409-40E3-9885-92D1E670DD5D}" type="presOf" srcId="{BDDDB2ED-6BA0-47B1-A97F-2FCBD373B71D}" destId="{54EC6EC4-AC28-4D69-9EB5-B57A181CBA1C}" srcOrd="0" destOrd="0" presId="urn:microsoft.com/office/officeart/2005/8/layout/vList5"/>
    <dgm:cxn modelId="{6CE77FE3-638F-4F33-9329-32095C8C1313}" type="presOf" srcId="{066B587D-AD17-4BEB-B933-0E703C873E93}" destId="{E8D32906-BF7E-4D9C-8CEA-FCCB19D13120}" srcOrd="0" destOrd="0" presId="urn:microsoft.com/office/officeart/2005/8/layout/vList5"/>
    <dgm:cxn modelId="{4F438D37-3686-401A-8908-2B4B9755E034}" srcId="{066B587D-AD17-4BEB-B933-0E703C873E93}" destId="{7A4F18E8-B728-4B6F-ABDF-CC97136AD795}" srcOrd="4" destOrd="0" parTransId="{E9A1078C-F568-41C7-9EB9-F601DA861899}" sibTransId="{CFDB132C-CC89-480C-AF12-43CAB427B600}"/>
    <dgm:cxn modelId="{CDBA9E6E-F509-41F5-837B-14BA654E96E9}" srcId="{066B587D-AD17-4BEB-B933-0E703C873E93}" destId="{5D18DA78-9AAA-4AE7-9002-EA92D2B6BB53}" srcOrd="1" destOrd="0" parTransId="{9B676162-BDDE-4A03-8BA9-2F215B8FD895}" sibTransId="{18293DA0-A74B-415F-B485-B5F8AA71470F}"/>
    <dgm:cxn modelId="{2E5A2811-E79E-4118-98DC-47C6DB6D71E7}" type="presParOf" srcId="{E8D32906-BF7E-4D9C-8CEA-FCCB19D13120}" destId="{24644C10-3836-4EE4-812E-056F943E314D}" srcOrd="0" destOrd="0" presId="urn:microsoft.com/office/officeart/2005/8/layout/vList5"/>
    <dgm:cxn modelId="{9AA4FDAF-054E-4CAD-993E-1C00205B3EE6}" type="presParOf" srcId="{24644C10-3836-4EE4-812E-056F943E314D}" destId="{54EC6EC4-AC28-4D69-9EB5-B57A181CBA1C}" srcOrd="0" destOrd="0" presId="urn:microsoft.com/office/officeart/2005/8/layout/vList5"/>
    <dgm:cxn modelId="{11FEA745-EE2D-4D79-883A-9DDA0708BC6B}" type="presParOf" srcId="{E8D32906-BF7E-4D9C-8CEA-FCCB19D13120}" destId="{9B4375AD-DE09-4C12-97FE-56BDEC8C2DAC}" srcOrd="1" destOrd="0" presId="urn:microsoft.com/office/officeart/2005/8/layout/vList5"/>
    <dgm:cxn modelId="{9CE00CA9-E57D-4582-8F50-E90B2F2B610D}" type="presParOf" srcId="{E8D32906-BF7E-4D9C-8CEA-FCCB19D13120}" destId="{F648610E-0234-4905-B0AA-FF883B98AE9E}" srcOrd="2" destOrd="0" presId="urn:microsoft.com/office/officeart/2005/8/layout/vList5"/>
    <dgm:cxn modelId="{BD307A0E-8587-415E-BED3-8C127E606C99}" type="presParOf" srcId="{F648610E-0234-4905-B0AA-FF883B98AE9E}" destId="{1C18B2FE-04BF-4E55-B4E1-7871E0F6EFEA}" srcOrd="0" destOrd="0" presId="urn:microsoft.com/office/officeart/2005/8/layout/vList5"/>
    <dgm:cxn modelId="{4FA40AE2-2250-44CF-87D3-F11CD95CF768}" type="presParOf" srcId="{E8D32906-BF7E-4D9C-8CEA-FCCB19D13120}" destId="{49D4FBEF-05D3-41B9-A4DC-76D6C02D9CED}" srcOrd="3" destOrd="0" presId="urn:microsoft.com/office/officeart/2005/8/layout/vList5"/>
    <dgm:cxn modelId="{EFBC9EC7-C096-4153-811D-EB4787B8DCEC}" type="presParOf" srcId="{E8D32906-BF7E-4D9C-8CEA-FCCB19D13120}" destId="{33BAD4A1-9947-4C80-88AD-5D029D1832C0}" srcOrd="4" destOrd="0" presId="urn:microsoft.com/office/officeart/2005/8/layout/vList5"/>
    <dgm:cxn modelId="{F18D8C14-B7AC-4A82-A2B3-9D260D700B72}" type="presParOf" srcId="{33BAD4A1-9947-4C80-88AD-5D029D1832C0}" destId="{63356D30-AACB-4C2E-A5A1-A2A7517B2795}" srcOrd="0" destOrd="0" presId="urn:microsoft.com/office/officeart/2005/8/layout/vList5"/>
    <dgm:cxn modelId="{F79F34F8-5111-4862-A3D6-9071D61F1652}" type="presParOf" srcId="{E8D32906-BF7E-4D9C-8CEA-FCCB19D13120}" destId="{5C762252-7C64-4AB5-8382-C4AD746B581C}" srcOrd="5" destOrd="0" presId="urn:microsoft.com/office/officeart/2005/8/layout/vList5"/>
    <dgm:cxn modelId="{650057AB-CFF0-4528-B767-31FE043E59ED}" type="presParOf" srcId="{E8D32906-BF7E-4D9C-8CEA-FCCB19D13120}" destId="{44F6DF8F-BA22-4980-A44C-0F77893CC157}" srcOrd="6" destOrd="0" presId="urn:microsoft.com/office/officeart/2005/8/layout/vList5"/>
    <dgm:cxn modelId="{5AF61DBE-DA4E-46CE-8168-FB2FB429C2EA}" type="presParOf" srcId="{44F6DF8F-BA22-4980-A44C-0F77893CC157}" destId="{584B6FAA-BA3F-4080-AE16-34D879DD5584}" srcOrd="0" destOrd="0" presId="urn:microsoft.com/office/officeart/2005/8/layout/vList5"/>
    <dgm:cxn modelId="{15792F88-761D-4A69-805A-2EEA8CC49ACE}" type="presParOf" srcId="{E8D32906-BF7E-4D9C-8CEA-FCCB19D13120}" destId="{A352802A-ED27-430E-9C5B-6F7B27721C23}" srcOrd="7" destOrd="0" presId="urn:microsoft.com/office/officeart/2005/8/layout/vList5"/>
    <dgm:cxn modelId="{E96524C3-D936-4048-B04C-43AE195949DE}" type="presParOf" srcId="{E8D32906-BF7E-4D9C-8CEA-FCCB19D13120}" destId="{E794BFB2-E12A-4B84-87C9-431C11F6442B}" srcOrd="8" destOrd="0" presId="urn:microsoft.com/office/officeart/2005/8/layout/vList5"/>
    <dgm:cxn modelId="{D6D8A804-46AB-4492-BB61-359601ED47DE}" type="presParOf" srcId="{E794BFB2-E12A-4B84-87C9-431C11F6442B}" destId="{67E5735C-AA9A-499D-B47F-0AF46E325E2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114E32-0D02-41E9-9A51-293CA4C3E510}" type="doc">
      <dgm:prSet loTypeId="urn:microsoft.com/office/officeart/2005/8/layout/pyramid3" loCatId="pyramid" qsTypeId="urn:microsoft.com/office/officeart/2005/8/quickstyle/simple1" qsCatId="simple" csTypeId="urn:microsoft.com/office/officeart/2005/8/colors/accent1_2" csCatId="accent1" phldr="1"/>
      <dgm:spPr/>
    </dgm:pt>
    <dgm:pt modelId="{28B4DC9E-D1C5-4D14-AE2D-EF128E6BFF77}">
      <dgm:prSet phldrT="[Szöveg]"/>
      <dgm:spPr/>
      <dgm:t>
        <a:bodyPr/>
        <a:lstStyle/>
        <a:p>
          <a:r>
            <a:rPr lang="hu-HU" dirty="0"/>
            <a:t>gyaloglás</a:t>
          </a:r>
        </a:p>
      </dgm:t>
    </dgm:pt>
    <dgm:pt modelId="{C73A93E7-F8EA-474E-B117-317331298FDE}" type="parTrans" cxnId="{92EF781B-5818-45A5-834A-06C177F70703}">
      <dgm:prSet/>
      <dgm:spPr/>
      <dgm:t>
        <a:bodyPr/>
        <a:lstStyle/>
        <a:p>
          <a:endParaRPr lang="hu-HU"/>
        </a:p>
      </dgm:t>
    </dgm:pt>
    <dgm:pt modelId="{E2C6BB66-4287-4C17-AF89-CA753D5DE8C3}" type="sibTrans" cxnId="{92EF781B-5818-45A5-834A-06C177F70703}">
      <dgm:prSet/>
      <dgm:spPr/>
      <dgm:t>
        <a:bodyPr/>
        <a:lstStyle/>
        <a:p>
          <a:endParaRPr lang="hu-HU"/>
        </a:p>
      </dgm:t>
    </dgm:pt>
    <dgm:pt modelId="{AA317BB5-3ABB-4963-8041-1066719A6810}">
      <dgm:prSet phldrT="[Szöveg]"/>
      <dgm:spPr/>
      <dgm:t>
        <a:bodyPr/>
        <a:lstStyle/>
        <a:p>
          <a:r>
            <a:rPr lang="hu-HU" dirty="0"/>
            <a:t>kerékpár</a:t>
          </a:r>
        </a:p>
      </dgm:t>
    </dgm:pt>
    <dgm:pt modelId="{59F3BC89-5A99-4595-9ECC-C6A658A789B1}" type="parTrans" cxnId="{417B29B8-FDD7-414A-8070-5D60850AB3DE}">
      <dgm:prSet/>
      <dgm:spPr/>
      <dgm:t>
        <a:bodyPr/>
        <a:lstStyle/>
        <a:p>
          <a:endParaRPr lang="hu-HU"/>
        </a:p>
      </dgm:t>
    </dgm:pt>
    <dgm:pt modelId="{9C9F956C-3367-47E7-936D-8950DA70EA1C}" type="sibTrans" cxnId="{417B29B8-FDD7-414A-8070-5D60850AB3DE}">
      <dgm:prSet/>
      <dgm:spPr/>
      <dgm:t>
        <a:bodyPr/>
        <a:lstStyle/>
        <a:p>
          <a:endParaRPr lang="hu-HU"/>
        </a:p>
      </dgm:t>
    </dgm:pt>
    <dgm:pt modelId="{DE8D2BCD-491C-44A8-9C7E-D14C304ABC9D}">
      <dgm:prSet phldrT="[Szöveg]"/>
      <dgm:spPr/>
      <dgm:t>
        <a:bodyPr/>
        <a:lstStyle/>
        <a:p>
          <a:r>
            <a:rPr lang="hu-HU" dirty="0"/>
            <a:t>tömegközlekedés</a:t>
          </a:r>
        </a:p>
      </dgm:t>
    </dgm:pt>
    <dgm:pt modelId="{79FBCA16-253B-48F8-9EF4-88A543930F04}" type="parTrans" cxnId="{C1F88C45-EA2B-400C-80E4-A1BAA662588E}">
      <dgm:prSet/>
      <dgm:spPr/>
      <dgm:t>
        <a:bodyPr/>
        <a:lstStyle/>
        <a:p>
          <a:endParaRPr lang="hu-HU"/>
        </a:p>
      </dgm:t>
    </dgm:pt>
    <dgm:pt modelId="{B913831F-CF5E-4150-90CC-0C0FF4F23BAC}" type="sibTrans" cxnId="{C1F88C45-EA2B-400C-80E4-A1BAA662588E}">
      <dgm:prSet/>
      <dgm:spPr/>
      <dgm:t>
        <a:bodyPr/>
        <a:lstStyle/>
        <a:p>
          <a:endParaRPr lang="hu-HU"/>
        </a:p>
      </dgm:t>
    </dgm:pt>
    <dgm:pt modelId="{7D61337E-9D01-42CF-A739-C7FF22D276FC}">
      <dgm:prSet phldrT="[Szöveg]"/>
      <dgm:spPr/>
      <dgm:t>
        <a:bodyPr/>
        <a:lstStyle/>
        <a:p>
          <a:r>
            <a:rPr lang="hu-HU" dirty="0"/>
            <a:t>autó</a:t>
          </a:r>
        </a:p>
      </dgm:t>
    </dgm:pt>
    <dgm:pt modelId="{AC599E02-D49F-4409-807A-188CDA7A9439}" type="parTrans" cxnId="{13695723-A976-4645-87BD-FCACE2FFDD93}">
      <dgm:prSet/>
      <dgm:spPr/>
      <dgm:t>
        <a:bodyPr/>
        <a:lstStyle/>
        <a:p>
          <a:endParaRPr lang="hu-HU"/>
        </a:p>
      </dgm:t>
    </dgm:pt>
    <dgm:pt modelId="{6354EC2E-EC9A-4D1D-ABD9-08C9E4B6C5F7}" type="sibTrans" cxnId="{13695723-A976-4645-87BD-FCACE2FFDD93}">
      <dgm:prSet/>
      <dgm:spPr/>
      <dgm:t>
        <a:bodyPr/>
        <a:lstStyle/>
        <a:p>
          <a:endParaRPr lang="hu-HU"/>
        </a:p>
      </dgm:t>
    </dgm:pt>
    <dgm:pt modelId="{0864275F-B4D2-4267-A1B9-C20944C123AA}">
      <dgm:prSet phldrT="[Szöveg]"/>
      <dgm:spPr/>
      <dgm:t>
        <a:bodyPr/>
        <a:lstStyle/>
        <a:p>
          <a:r>
            <a:rPr lang="hu-HU" dirty="0"/>
            <a:t>telekocsi</a:t>
          </a:r>
        </a:p>
      </dgm:t>
    </dgm:pt>
    <dgm:pt modelId="{1CCAA38F-A1F5-493D-9BE7-A93CC933F9D1}" type="parTrans" cxnId="{6A8D6926-C461-4B58-B0ED-142696B85F64}">
      <dgm:prSet/>
      <dgm:spPr/>
      <dgm:t>
        <a:bodyPr/>
        <a:lstStyle/>
        <a:p>
          <a:endParaRPr lang="hu-HU"/>
        </a:p>
      </dgm:t>
    </dgm:pt>
    <dgm:pt modelId="{0C4FCE1B-3B73-4813-A930-217673660C3C}" type="sibTrans" cxnId="{6A8D6926-C461-4B58-B0ED-142696B85F64}">
      <dgm:prSet/>
      <dgm:spPr/>
      <dgm:t>
        <a:bodyPr/>
        <a:lstStyle/>
        <a:p>
          <a:endParaRPr lang="hu-HU"/>
        </a:p>
      </dgm:t>
    </dgm:pt>
    <dgm:pt modelId="{5DC8C8A4-0A63-4D50-997B-8CAC83B5D260}" type="pres">
      <dgm:prSet presAssocID="{E0114E32-0D02-41E9-9A51-293CA4C3E510}" presName="Name0" presStyleCnt="0">
        <dgm:presLayoutVars>
          <dgm:dir/>
          <dgm:animLvl val="lvl"/>
          <dgm:resizeHandles val="exact"/>
        </dgm:presLayoutVars>
      </dgm:prSet>
      <dgm:spPr/>
    </dgm:pt>
    <dgm:pt modelId="{6866B1A1-50A5-4B06-B4B0-F7E7FEE9F34B}" type="pres">
      <dgm:prSet presAssocID="{28B4DC9E-D1C5-4D14-AE2D-EF128E6BFF77}" presName="Name8" presStyleCnt="0"/>
      <dgm:spPr/>
    </dgm:pt>
    <dgm:pt modelId="{1343ADDB-7AF1-4E87-9A6D-B0482A615808}" type="pres">
      <dgm:prSet presAssocID="{28B4DC9E-D1C5-4D14-AE2D-EF128E6BFF77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873F3B40-94E2-4427-81B6-2948C62E5A86}" type="pres">
      <dgm:prSet presAssocID="{28B4DC9E-D1C5-4D14-AE2D-EF128E6BFF7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D3CC60DF-F881-4DCC-B52B-2517F1CC3474}" type="pres">
      <dgm:prSet presAssocID="{AA317BB5-3ABB-4963-8041-1066719A6810}" presName="Name8" presStyleCnt="0"/>
      <dgm:spPr/>
    </dgm:pt>
    <dgm:pt modelId="{3E91381A-5D58-42EE-97A9-741F8D3E5906}" type="pres">
      <dgm:prSet presAssocID="{AA317BB5-3ABB-4963-8041-1066719A6810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01B5E93A-2393-4A7D-86B9-25AE89F8A25A}" type="pres">
      <dgm:prSet presAssocID="{AA317BB5-3ABB-4963-8041-1066719A681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D366D15B-5DCC-4768-B8B9-88B7138CE4B8}" type="pres">
      <dgm:prSet presAssocID="{DE8D2BCD-491C-44A8-9C7E-D14C304ABC9D}" presName="Name8" presStyleCnt="0"/>
      <dgm:spPr/>
    </dgm:pt>
    <dgm:pt modelId="{CBE4BF41-58E7-4BC7-9825-B3C750D90328}" type="pres">
      <dgm:prSet presAssocID="{DE8D2BCD-491C-44A8-9C7E-D14C304ABC9D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6AB39CD5-2DDD-4110-9B03-5A7BB4548B31}" type="pres">
      <dgm:prSet presAssocID="{DE8D2BCD-491C-44A8-9C7E-D14C304ABC9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88BF9AF1-FB88-4A23-B512-4348039FFAE7}" type="pres">
      <dgm:prSet presAssocID="{0864275F-B4D2-4267-A1B9-C20944C123AA}" presName="Name8" presStyleCnt="0"/>
      <dgm:spPr/>
    </dgm:pt>
    <dgm:pt modelId="{85631AC4-2C57-4A4F-8D54-F52308E25785}" type="pres">
      <dgm:prSet presAssocID="{0864275F-B4D2-4267-A1B9-C20944C123AA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0838102D-5B09-4805-BF39-9D6CD1FA16A2}" type="pres">
      <dgm:prSet presAssocID="{0864275F-B4D2-4267-A1B9-C20944C123A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51FB5F18-AD87-4FDB-A8E6-A9DCA5F0C63F}" type="pres">
      <dgm:prSet presAssocID="{7D61337E-9D01-42CF-A739-C7FF22D276FC}" presName="Name8" presStyleCnt="0"/>
      <dgm:spPr/>
    </dgm:pt>
    <dgm:pt modelId="{D4B63629-F97E-49EA-88BC-95C37234E4ED}" type="pres">
      <dgm:prSet presAssocID="{7D61337E-9D01-42CF-A739-C7FF22D276FC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03AB0DEA-CC6B-4095-9BD4-6A971AD06A37}" type="pres">
      <dgm:prSet presAssocID="{7D61337E-9D01-42CF-A739-C7FF22D276F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C1F88C45-EA2B-400C-80E4-A1BAA662588E}" srcId="{E0114E32-0D02-41E9-9A51-293CA4C3E510}" destId="{DE8D2BCD-491C-44A8-9C7E-D14C304ABC9D}" srcOrd="2" destOrd="0" parTransId="{79FBCA16-253B-48F8-9EF4-88A543930F04}" sibTransId="{B913831F-CF5E-4150-90CC-0C0FF4F23BAC}"/>
    <dgm:cxn modelId="{647F9954-043B-4C63-8CFA-BA09BA51E049}" type="presOf" srcId="{0864275F-B4D2-4267-A1B9-C20944C123AA}" destId="{85631AC4-2C57-4A4F-8D54-F52308E25785}" srcOrd="0" destOrd="0" presId="urn:microsoft.com/office/officeart/2005/8/layout/pyramid3"/>
    <dgm:cxn modelId="{2DE3DF17-2958-4282-904F-A5DCED047553}" type="presOf" srcId="{DE8D2BCD-491C-44A8-9C7E-D14C304ABC9D}" destId="{6AB39CD5-2DDD-4110-9B03-5A7BB4548B31}" srcOrd="1" destOrd="0" presId="urn:microsoft.com/office/officeart/2005/8/layout/pyramid3"/>
    <dgm:cxn modelId="{3DA21E04-A85D-43D9-AA8A-CF033F5F2521}" type="presOf" srcId="{7D61337E-9D01-42CF-A739-C7FF22D276FC}" destId="{D4B63629-F97E-49EA-88BC-95C37234E4ED}" srcOrd="0" destOrd="0" presId="urn:microsoft.com/office/officeart/2005/8/layout/pyramid3"/>
    <dgm:cxn modelId="{F12D4403-72AF-4235-ABF1-8D777B622E6E}" type="presOf" srcId="{0864275F-B4D2-4267-A1B9-C20944C123AA}" destId="{0838102D-5B09-4805-BF39-9D6CD1FA16A2}" srcOrd="1" destOrd="0" presId="urn:microsoft.com/office/officeart/2005/8/layout/pyramid3"/>
    <dgm:cxn modelId="{13695723-A976-4645-87BD-FCACE2FFDD93}" srcId="{E0114E32-0D02-41E9-9A51-293CA4C3E510}" destId="{7D61337E-9D01-42CF-A739-C7FF22D276FC}" srcOrd="4" destOrd="0" parTransId="{AC599E02-D49F-4409-807A-188CDA7A9439}" sibTransId="{6354EC2E-EC9A-4D1D-ABD9-08C9E4B6C5F7}"/>
    <dgm:cxn modelId="{218FDFE3-AF30-49C4-8238-156200957721}" type="presOf" srcId="{7D61337E-9D01-42CF-A739-C7FF22D276FC}" destId="{03AB0DEA-CC6B-4095-9BD4-6A971AD06A37}" srcOrd="1" destOrd="0" presId="urn:microsoft.com/office/officeart/2005/8/layout/pyramid3"/>
    <dgm:cxn modelId="{6B56EB1F-6C87-42DE-9443-ABED3D3F5B65}" type="presOf" srcId="{28B4DC9E-D1C5-4D14-AE2D-EF128E6BFF77}" destId="{1343ADDB-7AF1-4E87-9A6D-B0482A615808}" srcOrd="0" destOrd="0" presId="urn:microsoft.com/office/officeart/2005/8/layout/pyramid3"/>
    <dgm:cxn modelId="{FC1D0D8A-3C76-4015-8262-5B8887A81D4A}" type="presOf" srcId="{AA317BB5-3ABB-4963-8041-1066719A6810}" destId="{01B5E93A-2393-4A7D-86B9-25AE89F8A25A}" srcOrd="1" destOrd="0" presId="urn:microsoft.com/office/officeart/2005/8/layout/pyramid3"/>
    <dgm:cxn modelId="{7F1B1557-CCDC-4FA1-9629-3979903CC3B1}" type="presOf" srcId="{28B4DC9E-D1C5-4D14-AE2D-EF128E6BFF77}" destId="{873F3B40-94E2-4427-81B6-2948C62E5A86}" srcOrd="1" destOrd="0" presId="urn:microsoft.com/office/officeart/2005/8/layout/pyramid3"/>
    <dgm:cxn modelId="{462AC61A-8C8E-46DF-A3D2-62E9B1748449}" type="presOf" srcId="{DE8D2BCD-491C-44A8-9C7E-D14C304ABC9D}" destId="{CBE4BF41-58E7-4BC7-9825-B3C750D90328}" srcOrd="0" destOrd="0" presId="urn:microsoft.com/office/officeart/2005/8/layout/pyramid3"/>
    <dgm:cxn modelId="{1BB83191-FE1D-4D67-9911-D34E8BA31610}" type="presOf" srcId="{AA317BB5-3ABB-4963-8041-1066719A6810}" destId="{3E91381A-5D58-42EE-97A9-741F8D3E5906}" srcOrd="0" destOrd="0" presId="urn:microsoft.com/office/officeart/2005/8/layout/pyramid3"/>
    <dgm:cxn modelId="{6A8D6926-C461-4B58-B0ED-142696B85F64}" srcId="{E0114E32-0D02-41E9-9A51-293CA4C3E510}" destId="{0864275F-B4D2-4267-A1B9-C20944C123AA}" srcOrd="3" destOrd="0" parTransId="{1CCAA38F-A1F5-493D-9BE7-A93CC933F9D1}" sibTransId="{0C4FCE1B-3B73-4813-A930-217673660C3C}"/>
    <dgm:cxn modelId="{92EF781B-5818-45A5-834A-06C177F70703}" srcId="{E0114E32-0D02-41E9-9A51-293CA4C3E510}" destId="{28B4DC9E-D1C5-4D14-AE2D-EF128E6BFF77}" srcOrd="0" destOrd="0" parTransId="{C73A93E7-F8EA-474E-B117-317331298FDE}" sibTransId="{E2C6BB66-4287-4C17-AF89-CA753D5DE8C3}"/>
    <dgm:cxn modelId="{417B29B8-FDD7-414A-8070-5D60850AB3DE}" srcId="{E0114E32-0D02-41E9-9A51-293CA4C3E510}" destId="{AA317BB5-3ABB-4963-8041-1066719A6810}" srcOrd="1" destOrd="0" parTransId="{59F3BC89-5A99-4595-9ECC-C6A658A789B1}" sibTransId="{9C9F956C-3367-47E7-936D-8950DA70EA1C}"/>
    <dgm:cxn modelId="{DCE73025-17CC-4C7E-AAA6-FB9D8B6E224F}" type="presOf" srcId="{E0114E32-0D02-41E9-9A51-293CA4C3E510}" destId="{5DC8C8A4-0A63-4D50-997B-8CAC83B5D260}" srcOrd="0" destOrd="0" presId="urn:microsoft.com/office/officeart/2005/8/layout/pyramid3"/>
    <dgm:cxn modelId="{7B8CC207-18CF-4774-A484-A9491AB34D13}" type="presParOf" srcId="{5DC8C8A4-0A63-4D50-997B-8CAC83B5D260}" destId="{6866B1A1-50A5-4B06-B4B0-F7E7FEE9F34B}" srcOrd="0" destOrd="0" presId="urn:microsoft.com/office/officeart/2005/8/layout/pyramid3"/>
    <dgm:cxn modelId="{15412490-614A-4F55-8076-A92DC1989C3D}" type="presParOf" srcId="{6866B1A1-50A5-4B06-B4B0-F7E7FEE9F34B}" destId="{1343ADDB-7AF1-4E87-9A6D-B0482A615808}" srcOrd="0" destOrd="0" presId="urn:microsoft.com/office/officeart/2005/8/layout/pyramid3"/>
    <dgm:cxn modelId="{98A849C3-AE59-4AA7-836B-150302F621B7}" type="presParOf" srcId="{6866B1A1-50A5-4B06-B4B0-F7E7FEE9F34B}" destId="{873F3B40-94E2-4427-81B6-2948C62E5A86}" srcOrd="1" destOrd="0" presId="urn:microsoft.com/office/officeart/2005/8/layout/pyramid3"/>
    <dgm:cxn modelId="{90697AF9-1F22-4B4F-B1E1-CF96218495AD}" type="presParOf" srcId="{5DC8C8A4-0A63-4D50-997B-8CAC83B5D260}" destId="{D3CC60DF-F881-4DCC-B52B-2517F1CC3474}" srcOrd="1" destOrd="0" presId="urn:microsoft.com/office/officeart/2005/8/layout/pyramid3"/>
    <dgm:cxn modelId="{DA4EB617-E627-4084-8B07-F90150F58607}" type="presParOf" srcId="{D3CC60DF-F881-4DCC-B52B-2517F1CC3474}" destId="{3E91381A-5D58-42EE-97A9-741F8D3E5906}" srcOrd="0" destOrd="0" presId="urn:microsoft.com/office/officeart/2005/8/layout/pyramid3"/>
    <dgm:cxn modelId="{83DBDBC0-D131-4B73-B18E-6E24E2759552}" type="presParOf" srcId="{D3CC60DF-F881-4DCC-B52B-2517F1CC3474}" destId="{01B5E93A-2393-4A7D-86B9-25AE89F8A25A}" srcOrd="1" destOrd="0" presId="urn:microsoft.com/office/officeart/2005/8/layout/pyramid3"/>
    <dgm:cxn modelId="{64BB9572-2505-4913-83BE-3EE8DB9EB743}" type="presParOf" srcId="{5DC8C8A4-0A63-4D50-997B-8CAC83B5D260}" destId="{D366D15B-5DCC-4768-B8B9-88B7138CE4B8}" srcOrd="2" destOrd="0" presId="urn:microsoft.com/office/officeart/2005/8/layout/pyramid3"/>
    <dgm:cxn modelId="{3BD34B88-2C4B-4D96-A4FD-BBBAF4E90C87}" type="presParOf" srcId="{D366D15B-5DCC-4768-B8B9-88B7138CE4B8}" destId="{CBE4BF41-58E7-4BC7-9825-B3C750D90328}" srcOrd="0" destOrd="0" presId="urn:microsoft.com/office/officeart/2005/8/layout/pyramid3"/>
    <dgm:cxn modelId="{0A45E6AA-DC5C-48C9-A64C-327CF7F51B2C}" type="presParOf" srcId="{D366D15B-5DCC-4768-B8B9-88B7138CE4B8}" destId="{6AB39CD5-2DDD-4110-9B03-5A7BB4548B31}" srcOrd="1" destOrd="0" presId="urn:microsoft.com/office/officeart/2005/8/layout/pyramid3"/>
    <dgm:cxn modelId="{D194D0A3-2DC1-4414-87DE-0709756CC43D}" type="presParOf" srcId="{5DC8C8A4-0A63-4D50-997B-8CAC83B5D260}" destId="{88BF9AF1-FB88-4A23-B512-4348039FFAE7}" srcOrd="3" destOrd="0" presId="urn:microsoft.com/office/officeart/2005/8/layout/pyramid3"/>
    <dgm:cxn modelId="{D84184A4-1997-4E7F-B9CA-90E49B1F3F1E}" type="presParOf" srcId="{88BF9AF1-FB88-4A23-B512-4348039FFAE7}" destId="{85631AC4-2C57-4A4F-8D54-F52308E25785}" srcOrd="0" destOrd="0" presId="urn:microsoft.com/office/officeart/2005/8/layout/pyramid3"/>
    <dgm:cxn modelId="{D1125551-FA05-41E5-99D8-DFE7F2A5E612}" type="presParOf" srcId="{88BF9AF1-FB88-4A23-B512-4348039FFAE7}" destId="{0838102D-5B09-4805-BF39-9D6CD1FA16A2}" srcOrd="1" destOrd="0" presId="urn:microsoft.com/office/officeart/2005/8/layout/pyramid3"/>
    <dgm:cxn modelId="{F99C6485-7F4C-4F42-882A-6BDF81EAD90B}" type="presParOf" srcId="{5DC8C8A4-0A63-4D50-997B-8CAC83B5D260}" destId="{51FB5F18-AD87-4FDB-A8E6-A9DCA5F0C63F}" srcOrd="4" destOrd="0" presId="urn:microsoft.com/office/officeart/2005/8/layout/pyramid3"/>
    <dgm:cxn modelId="{70895610-3FA1-4F62-A85A-A873BAFB93A7}" type="presParOf" srcId="{51FB5F18-AD87-4FDB-A8E6-A9DCA5F0C63F}" destId="{D4B63629-F97E-49EA-88BC-95C37234E4ED}" srcOrd="0" destOrd="0" presId="urn:microsoft.com/office/officeart/2005/8/layout/pyramid3"/>
    <dgm:cxn modelId="{522A66EE-68EC-4CE8-B290-A99B11ACB313}" type="presParOf" srcId="{51FB5F18-AD87-4FDB-A8E6-A9DCA5F0C63F}" destId="{03AB0DEA-CC6B-4095-9BD4-6A971AD06A37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3DCE99-F4B0-4CDE-AE3E-8A8222F49E12}" type="doc">
      <dgm:prSet loTypeId="urn:microsoft.com/office/officeart/2005/8/layout/vProcess5" loCatId="process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B33C6950-0880-49FF-B18B-736CB46C6A7B}">
      <dgm:prSet custT="1"/>
      <dgm:spPr/>
      <dgm:t>
        <a:bodyPr/>
        <a:lstStyle/>
        <a:p>
          <a:r>
            <a:rPr lang="hu-HU" sz="2400" dirty="0"/>
            <a:t>Zöld közlekedés: nem fosszilis üzemanyagot </a:t>
          </a:r>
          <a:r>
            <a:rPr lang="hu-HU" sz="2400" dirty="0" smtClean="0"/>
            <a:t>használó járművek</a:t>
          </a:r>
          <a:r>
            <a:rPr lang="hu-HU" sz="2400" dirty="0"/>
            <a:t>. </a:t>
          </a:r>
          <a:endParaRPr lang="en-US" sz="2400" dirty="0"/>
        </a:p>
      </dgm:t>
    </dgm:pt>
    <dgm:pt modelId="{3A0579D0-98BB-4A3F-A4DB-822528845EC1}" type="parTrans" cxnId="{8C8C10DC-FC7C-4872-B6C9-F7BA51C6B213}">
      <dgm:prSet/>
      <dgm:spPr/>
      <dgm:t>
        <a:bodyPr/>
        <a:lstStyle/>
        <a:p>
          <a:endParaRPr lang="en-US"/>
        </a:p>
      </dgm:t>
    </dgm:pt>
    <dgm:pt modelId="{92525028-721E-47A7-BFDA-2099A480C6B9}" type="sibTrans" cxnId="{8C8C10DC-FC7C-4872-B6C9-F7BA51C6B213}">
      <dgm:prSet/>
      <dgm:spPr/>
      <dgm:t>
        <a:bodyPr/>
        <a:lstStyle/>
        <a:p>
          <a:endParaRPr lang="en-US"/>
        </a:p>
      </dgm:t>
    </dgm:pt>
    <dgm:pt modelId="{BAF62B19-495B-43BC-BFC2-E5F0062060D5}">
      <dgm:prSet custT="1"/>
      <dgm:spPr/>
      <dgm:t>
        <a:bodyPr/>
        <a:lstStyle/>
        <a:p>
          <a:r>
            <a:rPr lang="hu-HU" sz="2400" dirty="0"/>
            <a:t>Fenntartható közlekedés: az energia előállítása és felhasználása ne merítse ki </a:t>
          </a:r>
          <a:r>
            <a:rPr lang="hu-HU" sz="2400" dirty="0" smtClean="0"/>
            <a:t>az erőforrásokat</a:t>
          </a:r>
          <a:r>
            <a:rPr lang="hu-HU" sz="2400" dirty="0"/>
            <a:t>.</a:t>
          </a:r>
          <a:endParaRPr lang="en-US" sz="2400" dirty="0"/>
        </a:p>
      </dgm:t>
    </dgm:pt>
    <dgm:pt modelId="{9632ABF6-A635-4B76-AC07-6A72791056C3}" type="parTrans" cxnId="{CFC55C21-38FB-441E-9BCC-647FEDB5F23A}">
      <dgm:prSet/>
      <dgm:spPr/>
      <dgm:t>
        <a:bodyPr/>
        <a:lstStyle/>
        <a:p>
          <a:endParaRPr lang="en-US"/>
        </a:p>
      </dgm:t>
    </dgm:pt>
    <dgm:pt modelId="{A4FC8C82-A641-483D-B313-612A90764604}" type="sibTrans" cxnId="{CFC55C21-38FB-441E-9BCC-647FEDB5F23A}">
      <dgm:prSet/>
      <dgm:spPr/>
      <dgm:t>
        <a:bodyPr/>
        <a:lstStyle/>
        <a:p>
          <a:endParaRPr lang="en-US"/>
        </a:p>
      </dgm:t>
    </dgm:pt>
    <dgm:pt modelId="{B2B66B60-1140-4C32-8B46-86EEFEAB6C05}">
      <dgm:prSet custT="1"/>
      <dgm:spPr/>
      <dgm:t>
        <a:bodyPr/>
        <a:lstStyle/>
        <a:p>
          <a:r>
            <a:rPr lang="hu-HU" sz="2400" dirty="0"/>
            <a:t>Zöld, fenntartható közlekedés: gyaloglás, rollerezés, kerékpározás, telekocsizás </a:t>
          </a:r>
          <a:r>
            <a:rPr lang="hu-HU" sz="2400" dirty="0" smtClean="0"/>
            <a:t>és tömegközlekedés</a:t>
          </a:r>
          <a:r>
            <a:rPr lang="hu-HU" sz="2400" dirty="0"/>
            <a:t>.</a:t>
          </a:r>
          <a:endParaRPr lang="en-US" sz="2400" dirty="0"/>
        </a:p>
      </dgm:t>
    </dgm:pt>
    <dgm:pt modelId="{7CE5903C-267D-48E7-93DE-D3486C940C1A}" type="parTrans" cxnId="{FF345A14-98FC-4913-A909-51340F3D6972}">
      <dgm:prSet/>
      <dgm:spPr/>
      <dgm:t>
        <a:bodyPr/>
        <a:lstStyle/>
        <a:p>
          <a:endParaRPr lang="en-US"/>
        </a:p>
      </dgm:t>
    </dgm:pt>
    <dgm:pt modelId="{4532DE3C-2EE5-42FE-8B3A-293B007A6F51}" type="sibTrans" cxnId="{FF345A14-98FC-4913-A909-51340F3D6972}">
      <dgm:prSet/>
      <dgm:spPr/>
      <dgm:t>
        <a:bodyPr/>
        <a:lstStyle/>
        <a:p>
          <a:endParaRPr lang="en-US"/>
        </a:p>
      </dgm:t>
    </dgm:pt>
    <dgm:pt modelId="{77231D05-79D1-44B7-A894-49DE5AFD49E2}">
      <dgm:prSet custT="1"/>
      <dgm:spPr/>
      <dgm:t>
        <a:bodyPr/>
        <a:lstStyle/>
        <a:p>
          <a:r>
            <a:rPr lang="hu-HU" sz="2400" dirty="0"/>
            <a:t>Mobilitás: olyan mobilitás biztosítása, amely minimális hatást </a:t>
          </a:r>
          <a:r>
            <a:rPr lang="hu-HU" sz="2400" dirty="0" smtClean="0"/>
            <a:t>gyakorol </a:t>
          </a:r>
          <a:r>
            <a:rPr lang="hu-HU" sz="2400" dirty="0"/>
            <a:t>az </a:t>
          </a:r>
          <a:r>
            <a:rPr lang="hu-HU" sz="2400" dirty="0" smtClean="0"/>
            <a:t>emberi egészségre </a:t>
          </a:r>
          <a:r>
            <a:rPr lang="hu-HU" sz="2400" dirty="0"/>
            <a:t>és a környezetre.</a:t>
          </a:r>
          <a:endParaRPr lang="en-US" sz="2400" dirty="0"/>
        </a:p>
      </dgm:t>
    </dgm:pt>
    <dgm:pt modelId="{343F3CBC-4338-4E27-BBF3-C69B3076778B}" type="parTrans" cxnId="{CAF92501-960D-488F-9DD6-6A65FF49C759}">
      <dgm:prSet/>
      <dgm:spPr/>
      <dgm:t>
        <a:bodyPr/>
        <a:lstStyle/>
        <a:p>
          <a:endParaRPr lang="en-US"/>
        </a:p>
      </dgm:t>
    </dgm:pt>
    <dgm:pt modelId="{9D26A4D1-A2ED-487F-833D-E11A43F42E83}" type="sibTrans" cxnId="{CAF92501-960D-488F-9DD6-6A65FF49C759}">
      <dgm:prSet/>
      <dgm:spPr/>
      <dgm:t>
        <a:bodyPr/>
        <a:lstStyle/>
        <a:p>
          <a:endParaRPr lang="en-US"/>
        </a:p>
      </dgm:t>
    </dgm:pt>
    <dgm:pt modelId="{5F464CCF-A523-4863-A890-4372414F4A6C}" type="pres">
      <dgm:prSet presAssocID="{223DCE99-F4B0-4CDE-AE3E-8A8222F49E1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EF6A799A-B194-4D2B-8787-283ED1D3B1F0}" type="pres">
      <dgm:prSet presAssocID="{223DCE99-F4B0-4CDE-AE3E-8A8222F49E12}" presName="dummyMaxCanvas" presStyleCnt="0">
        <dgm:presLayoutVars/>
      </dgm:prSet>
      <dgm:spPr/>
    </dgm:pt>
    <dgm:pt modelId="{1CD8E2A8-436F-45B1-AEEA-EC86934536C5}" type="pres">
      <dgm:prSet presAssocID="{223DCE99-F4B0-4CDE-AE3E-8A8222F49E12}" presName="FourNodes_1" presStyleLbl="node1" presStyleIdx="0" presStyleCnt="4" custScaleX="10815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A7A5757B-2B23-4FA6-B8D7-893C0900FB29}" type="pres">
      <dgm:prSet presAssocID="{223DCE99-F4B0-4CDE-AE3E-8A8222F49E12}" presName="FourNodes_2" presStyleLbl="node1" presStyleIdx="1" presStyleCnt="4" custScaleX="107739" custScaleY="111667" custLinFactNeighborX="1038" custLinFactNeighborY="-15461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17BDEC3C-692C-4EDF-9A94-B7A2AA051C80}" type="pres">
      <dgm:prSet presAssocID="{223DCE99-F4B0-4CDE-AE3E-8A8222F49E12}" presName="FourNodes_3" presStyleLbl="node1" presStyleIdx="2" presStyleCnt="4" custScaleX="114495" custScaleY="148072" custLinFactNeighborX="623" custLinFactNeighborY="-824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169A5698-F674-4026-9E56-1510EDD761AD}" type="pres">
      <dgm:prSet presAssocID="{223DCE99-F4B0-4CDE-AE3E-8A8222F49E12}" presName="FourNodes_4" presStyleLbl="node1" presStyleIdx="3" presStyleCnt="4" custScaleX="110933" custScaleY="124738" custLinFactNeighborX="-1039" custLinFactNeighborY="-618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658272B9-F289-4326-A853-88ADA363324D}" type="pres">
      <dgm:prSet presAssocID="{223DCE99-F4B0-4CDE-AE3E-8A8222F49E12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FA920B0C-33C2-476B-A4D8-7FDB1471C363}" type="pres">
      <dgm:prSet presAssocID="{223DCE99-F4B0-4CDE-AE3E-8A8222F49E12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ABE0A87B-FA85-4568-B902-39098C3BB10C}" type="pres">
      <dgm:prSet presAssocID="{223DCE99-F4B0-4CDE-AE3E-8A8222F49E12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7164268A-FB4D-4AD3-9EE0-A0C3F42B3826}" type="pres">
      <dgm:prSet presAssocID="{223DCE99-F4B0-4CDE-AE3E-8A8222F49E12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5AD02B76-9A64-4659-BCEB-809FBF88DD86}" type="pres">
      <dgm:prSet presAssocID="{223DCE99-F4B0-4CDE-AE3E-8A8222F49E12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AC7194A0-0026-42DC-B131-753D18EDBA7C}" type="pres">
      <dgm:prSet presAssocID="{223DCE99-F4B0-4CDE-AE3E-8A8222F49E12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1EBBEF2F-DF44-4FB1-9CB9-4F5827CC2285}" type="pres">
      <dgm:prSet presAssocID="{223DCE99-F4B0-4CDE-AE3E-8A8222F49E12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CAF92501-960D-488F-9DD6-6A65FF49C759}" srcId="{223DCE99-F4B0-4CDE-AE3E-8A8222F49E12}" destId="{77231D05-79D1-44B7-A894-49DE5AFD49E2}" srcOrd="3" destOrd="0" parTransId="{343F3CBC-4338-4E27-BBF3-C69B3076778B}" sibTransId="{9D26A4D1-A2ED-487F-833D-E11A43F42E83}"/>
    <dgm:cxn modelId="{6E13713A-C17F-48B9-9053-E86879CC040F}" type="presOf" srcId="{B2B66B60-1140-4C32-8B46-86EEFEAB6C05}" destId="{17BDEC3C-692C-4EDF-9A94-B7A2AA051C80}" srcOrd="0" destOrd="0" presId="urn:microsoft.com/office/officeart/2005/8/layout/vProcess5"/>
    <dgm:cxn modelId="{B1AC505A-6280-498A-8566-72CBC900050E}" type="presOf" srcId="{B33C6950-0880-49FF-B18B-736CB46C6A7B}" destId="{1CD8E2A8-436F-45B1-AEEA-EC86934536C5}" srcOrd="0" destOrd="0" presId="urn:microsoft.com/office/officeart/2005/8/layout/vProcess5"/>
    <dgm:cxn modelId="{8C8C10DC-FC7C-4872-B6C9-F7BA51C6B213}" srcId="{223DCE99-F4B0-4CDE-AE3E-8A8222F49E12}" destId="{B33C6950-0880-49FF-B18B-736CB46C6A7B}" srcOrd="0" destOrd="0" parTransId="{3A0579D0-98BB-4A3F-A4DB-822528845EC1}" sibTransId="{92525028-721E-47A7-BFDA-2099A480C6B9}"/>
    <dgm:cxn modelId="{A76EC0A8-54E7-4526-B78F-745BE7AEA58D}" type="presOf" srcId="{B33C6950-0880-49FF-B18B-736CB46C6A7B}" destId="{7164268A-FB4D-4AD3-9EE0-A0C3F42B3826}" srcOrd="1" destOrd="0" presId="urn:microsoft.com/office/officeart/2005/8/layout/vProcess5"/>
    <dgm:cxn modelId="{0B8E11BE-86B5-4B05-974B-1D70AEBA1538}" type="presOf" srcId="{92525028-721E-47A7-BFDA-2099A480C6B9}" destId="{658272B9-F289-4326-A853-88ADA363324D}" srcOrd="0" destOrd="0" presId="urn:microsoft.com/office/officeart/2005/8/layout/vProcess5"/>
    <dgm:cxn modelId="{CFC55C21-38FB-441E-9BCC-647FEDB5F23A}" srcId="{223DCE99-F4B0-4CDE-AE3E-8A8222F49E12}" destId="{BAF62B19-495B-43BC-BFC2-E5F0062060D5}" srcOrd="1" destOrd="0" parTransId="{9632ABF6-A635-4B76-AC07-6A72791056C3}" sibTransId="{A4FC8C82-A641-483D-B313-612A90764604}"/>
    <dgm:cxn modelId="{E44F4248-3602-4350-8388-29A44E5942F9}" type="presOf" srcId="{77231D05-79D1-44B7-A894-49DE5AFD49E2}" destId="{1EBBEF2F-DF44-4FB1-9CB9-4F5827CC2285}" srcOrd="1" destOrd="0" presId="urn:microsoft.com/office/officeart/2005/8/layout/vProcess5"/>
    <dgm:cxn modelId="{193CD941-CF86-479D-A0B5-CC8047CC55EC}" type="presOf" srcId="{BAF62B19-495B-43BC-BFC2-E5F0062060D5}" destId="{5AD02B76-9A64-4659-BCEB-809FBF88DD86}" srcOrd="1" destOrd="0" presId="urn:microsoft.com/office/officeart/2005/8/layout/vProcess5"/>
    <dgm:cxn modelId="{861B5BDA-86E9-436A-8B6C-FD22A840F982}" type="presOf" srcId="{BAF62B19-495B-43BC-BFC2-E5F0062060D5}" destId="{A7A5757B-2B23-4FA6-B8D7-893C0900FB29}" srcOrd="0" destOrd="0" presId="urn:microsoft.com/office/officeart/2005/8/layout/vProcess5"/>
    <dgm:cxn modelId="{83D472C1-4ECA-41F5-8BCE-29224725F00D}" type="presOf" srcId="{A4FC8C82-A641-483D-B313-612A90764604}" destId="{FA920B0C-33C2-476B-A4D8-7FDB1471C363}" srcOrd="0" destOrd="0" presId="urn:microsoft.com/office/officeart/2005/8/layout/vProcess5"/>
    <dgm:cxn modelId="{FB71E62D-B9BD-46EF-8507-36F4ECBB463A}" type="presOf" srcId="{223DCE99-F4B0-4CDE-AE3E-8A8222F49E12}" destId="{5F464CCF-A523-4863-A890-4372414F4A6C}" srcOrd="0" destOrd="0" presId="urn:microsoft.com/office/officeart/2005/8/layout/vProcess5"/>
    <dgm:cxn modelId="{FF345A14-98FC-4913-A909-51340F3D6972}" srcId="{223DCE99-F4B0-4CDE-AE3E-8A8222F49E12}" destId="{B2B66B60-1140-4C32-8B46-86EEFEAB6C05}" srcOrd="2" destOrd="0" parTransId="{7CE5903C-267D-48E7-93DE-D3486C940C1A}" sibTransId="{4532DE3C-2EE5-42FE-8B3A-293B007A6F51}"/>
    <dgm:cxn modelId="{CDB80F8C-A122-4BB7-AC6C-9674A9CEA3F6}" type="presOf" srcId="{4532DE3C-2EE5-42FE-8B3A-293B007A6F51}" destId="{ABE0A87B-FA85-4568-B902-39098C3BB10C}" srcOrd="0" destOrd="0" presId="urn:microsoft.com/office/officeart/2005/8/layout/vProcess5"/>
    <dgm:cxn modelId="{0C64A45E-0492-46FE-A49A-24B9ECA42508}" type="presOf" srcId="{B2B66B60-1140-4C32-8B46-86EEFEAB6C05}" destId="{AC7194A0-0026-42DC-B131-753D18EDBA7C}" srcOrd="1" destOrd="0" presId="urn:microsoft.com/office/officeart/2005/8/layout/vProcess5"/>
    <dgm:cxn modelId="{68749488-5721-4C5A-A813-70864804708E}" type="presOf" srcId="{77231D05-79D1-44B7-A894-49DE5AFD49E2}" destId="{169A5698-F674-4026-9E56-1510EDD761AD}" srcOrd="0" destOrd="0" presId="urn:microsoft.com/office/officeart/2005/8/layout/vProcess5"/>
    <dgm:cxn modelId="{0D87788D-0694-430D-A93B-B1D14A931AFC}" type="presParOf" srcId="{5F464CCF-A523-4863-A890-4372414F4A6C}" destId="{EF6A799A-B194-4D2B-8787-283ED1D3B1F0}" srcOrd="0" destOrd="0" presId="urn:microsoft.com/office/officeart/2005/8/layout/vProcess5"/>
    <dgm:cxn modelId="{74F637A6-85E9-49AF-A782-12CD28D9DD1E}" type="presParOf" srcId="{5F464CCF-A523-4863-A890-4372414F4A6C}" destId="{1CD8E2A8-436F-45B1-AEEA-EC86934536C5}" srcOrd="1" destOrd="0" presId="urn:microsoft.com/office/officeart/2005/8/layout/vProcess5"/>
    <dgm:cxn modelId="{CE51B779-4525-4B8A-886C-40CE11FF13FA}" type="presParOf" srcId="{5F464CCF-A523-4863-A890-4372414F4A6C}" destId="{A7A5757B-2B23-4FA6-B8D7-893C0900FB29}" srcOrd="2" destOrd="0" presId="urn:microsoft.com/office/officeart/2005/8/layout/vProcess5"/>
    <dgm:cxn modelId="{E71107A8-4B18-4F01-8AD7-9702AE24C2B4}" type="presParOf" srcId="{5F464CCF-A523-4863-A890-4372414F4A6C}" destId="{17BDEC3C-692C-4EDF-9A94-B7A2AA051C80}" srcOrd="3" destOrd="0" presId="urn:microsoft.com/office/officeart/2005/8/layout/vProcess5"/>
    <dgm:cxn modelId="{D91F4BF3-83D5-4CDB-9B10-7CA375C0751E}" type="presParOf" srcId="{5F464CCF-A523-4863-A890-4372414F4A6C}" destId="{169A5698-F674-4026-9E56-1510EDD761AD}" srcOrd="4" destOrd="0" presId="urn:microsoft.com/office/officeart/2005/8/layout/vProcess5"/>
    <dgm:cxn modelId="{21687A00-9FA1-4A83-92FA-5CDC13F1439D}" type="presParOf" srcId="{5F464CCF-A523-4863-A890-4372414F4A6C}" destId="{658272B9-F289-4326-A853-88ADA363324D}" srcOrd="5" destOrd="0" presId="urn:microsoft.com/office/officeart/2005/8/layout/vProcess5"/>
    <dgm:cxn modelId="{3504C5DF-4767-4AD4-A175-99917DA5DB0E}" type="presParOf" srcId="{5F464CCF-A523-4863-A890-4372414F4A6C}" destId="{FA920B0C-33C2-476B-A4D8-7FDB1471C363}" srcOrd="6" destOrd="0" presId="urn:microsoft.com/office/officeart/2005/8/layout/vProcess5"/>
    <dgm:cxn modelId="{CE43FC5B-4476-4DB5-B9EC-B892A3CB99C9}" type="presParOf" srcId="{5F464CCF-A523-4863-A890-4372414F4A6C}" destId="{ABE0A87B-FA85-4568-B902-39098C3BB10C}" srcOrd="7" destOrd="0" presId="urn:microsoft.com/office/officeart/2005/8/layout/vProcess5"/>
    <dgm:cxn modelId="{941104AE-D24E-431B-AC6A-072B2CA82331}" type="presParOf" srcId="{5F464CCF-A523-4863-A890-4372414F4A6C}" destId="{7164268A-FB4D-4AD3-9EE0-A0C3F42B3826}" srcOrd="8" destOrd="0" presId="urn:microsoft.com/office/officeart/2005/8/layout/vProcess5"/>
    <dgm:cxn modelId="{94DAC249-6CCC-4B3A-9214-1268937510FB}" type="presParOf" srcId="{5F464CCF-A523-4863-A890-4372414F4A6C}" destId="{5AD02B76-9A64-4659-BCEB-809FBF88DD86}" srcOrd="9" destOrd="0" presId="urn:microsoft.com/office/officeart/2005/8/layout/vProcess5"/>
    <dgm:cxn modelId="{A58C44D8-7637-4C70-A993-0AB2F264A33E}" type="presParOf" srcId="{5F464CCF-A523-4863-A890-4372414F4A6C}" destId="{AC7194A0-0026-42DC-B131-753D18EDBA7C}" srcOrd="10" destOrd="0" presId="urn:microsoft.com/office/officeart/2005/8/layout/vProcess5"/>
    <dgm:cxn modelId="{4CABB033-053D-45BE-B0E1-454C24DE56E2}" type="presParOf" srcId="{5F464CCF-A523-4863-A890-4372414F4A6C}" destId="{1EBBEF2F-DF44-4FB1-9CB9-4F5827CC228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5B28C0E-F52E-4330-8FF0-BF2F0DE85202}" type="doc">
      <dgm:prSet loTypeId="urn:microsoft.com/office/officeart/2005/8/layout/default#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7418480-C1CD-4CBA-9CF3-2A31FBB62E73}">
      <dgm:prSet custT="1"/>
      <dgm:spPr/>
      <dgm:t>
        <a:bodyPr/>
        <a:lstStyle/>
        <a:p>
          <a:r>
            <a:rPr lang="hu-HU" sz="2800" b="1" dirty="0"/>
            <a:t>a diesel vonatokról</a:t>
          </a:r>
          <a:endParaRPr lang="en-US" sz="2800" b="1" dirty="0"/>
        </a:p>
      </dgm:t>
    </dgm:pt>
    <dgm:pt modelId="{1EEBC6A8-A646-4EA3-B5FB-2343949709E2}" type="parTrans" cxnId="{639E3E08-A17C-4296-91C1-9D2DE6FC8364}">
      <dgm:prSet/>
      <dgm:spPr/>
      <dgm:t>
        <a:bodyPr/>
        <a:lstStyle/>
        <a:p>
          <a:endParaRPr lang="en-US"/>
        </a:p>
      </dgm:t>
    </dgm:pt>
    <dgm:pt modelId="{C510CD7B-BCFD-4114-9682-F09307AECDD9}" type="sibTrans" cxnId="{639E3E08-A17C-4296-91C1-9D2DE6FC8364}">
      <dgm:prSet/>
      <dgm:spPr/>
      <dgm:t>
        <a:bodyPr/>
        <a:lstStyle/>
        <a:p>
          <a:endParaRPr lang="en-US"/>
        </a:p>
      </dgm:t>
    </dgm:pt>
    <dgm:pt modelId="{1242867C-39B7-48A9-AE90-942350E83B22}">
      <dgm:prSet custT="1"/>
      <dgm:spPr/>
      <dgm:t>
        <a:bodyPr/>
        <a:lstStyle/>
        <a:p>
          <a:r>
            <a:rPr lang="hu-HU" sz="2800" b="1" dirty="0"/>
            <a:t>az elektromos  vonatokról</a:t>
          </a:r>
          <a:endParaRPr lang="en-US" sz="2800" b="1" dirty="0"/>
        </a:p>
      </dgm:t>
    </dgm:pt>
    <dgm:pt modelId="{6DBDB9C5-7724-47BA-99EA-5483B83456A8}" type="parTrans" cxnId="{91977556-4757-4995-B994-A43052FB2235}">
      <dgm:prSet/>
      <dgm:spPr/>
      <dgm:t>
        <a:bodyPr/>
        <a:lstStyle/>
        <a:p>
          <a:endParaRPr lang="en-US"/>
        </a:p>
      </dgm:t>
    </dgm:pt>
    <dgm:pt modelId="{7E8F9648-EF70-430B-BB5A-14AF3C020444}" type="sibTrans" cxnId="{91977556-4757-4995-B994-A43052FB2235}">
      <dgm:prSet/>
      <dgm:spPr/>
      <dgm:t>
        <a:bodyPr/>
        <a:lstStyle/>
        <a:p>
          <a:endParaRPr lang="en-US"/>
        </a:p>
      </dgm:t>
    </dgm:pt>
    <dgm:pt modelId="{52F42FE2-139B-4655-BBAB-4FE6DA63BF0C}">
      <dgm:prSet custT="1"/>
      <dgm:spPr/>
      <dgm:t>
        <a:bodyPr/>
        <a:lstStyle/>
        <a:p>
          <a:r>
            <a:rPr lang="hu-HU" sz="2800" b="1" dirty="0"/>
            <a:t>a hibrid vonatokról </a:t>
          </a:r>
          <a:endParaRPr lang="en-US" sz="2800" b="1" dirty="0"/>
        </a:p>
      </dgm:t>
    </dgm:pt>
    <dgm:pt modelId="{AD3547F4-7DF8-40BF-BF2D-6D498018EC7E}" type="parTrans" cxnId="{3990A696-290E-4C24-9567-0C1288220F7B}">
      <dgm:prSet/>
      <dgm:spPr/>
      <dgm:t>
        <a:bodyPr/>
        <a:lstStyle/>
        <a:p>
          <a:endParaRPr lang="en-US"/>
        </a:p>
      </dgm:t>
    </dgm:pt>
    <dgm:pt modelId="{FF3EAF47-4D94-4346-B734-9E5F95CB9676}" type="sibTrans" cxnId="{3990A696-290E-4C24-9567-0C1288220F7B}">
      <dgm:prSet/>
      <dgm:spPr/>
      <dgm:t>
        <a:bodyPr/>
        <a:lstStyle/>
        <a:p>
          <a:endParaRPr lang="en-US"/>
        </a:p>
      </dgm:t>
    </dgm:pt>
    <dgm:pt modelId="{EE3BE821-D916-4ECD-A2EC-3C94D4E05C3F}">
      <dgm:prSet custT="1"/>
      <dgm:spPr/>
      <dgm:t>
        <a:bodyPr/>
        <a:lstStyle/>
        <a:p>
          <a:r>
            <a:rPr lang="hu-HU" sz="2800" b="1" dirty="0"/>
            <a:t>vasúti technológia jövőjéről</a:t>
          </a:r>
          <a:endParaRPr lang="en-US" sz="2800" b="1" dirty="0"/>
        </a:p>
      </dgm:t>
    </dgm:pt>
    <dgm:pt modelId="{3545D27F-74D0-48CE-92FE-893522FB58C7}" type="parTrans" cxnId="{69D5065C-5C1B-429D-ADC3-4241796E7B09}">
      <dgm:prSet/>
      <dgm:spPr/>
      <dgm:t>
        <a:bodyPr/>
        <a:lstStyle/>
        <a:p>
          <a:endParaRPr lang="en-US"/>
        </a:p>
      </dgm:t>
    </dgm:pt>
    <dgm:pt modelId="{5AE658F6-B63E-448A-B6BC-DCD35359705C}" type="sibTrans" cxnId="{69D5065C-5C1B-429D-ADC3-4241796E7B09}">
      <dgm:prSet/>
      <dgm:spPr/>
      <dgm:t>
        <a:bodyPr/>
        <a:lstStyle/>
        <a:p>
          <a:endParaRPr lang="en-US"/>
        </a:p>
      </dgm:t>
    </dgm:pt>
    <dgm:pt modelId="{551E3CB1-B9A9-47DC-BF76-EBFE44DD34AF}">
      <dgm:prSet/>
      <dgm:spPr/>
      <dgm:t>
        <a:bodyPr/>
        <a:lstStyle/>
        <a:p>
          <a:r>
            <a:rPr lang="hu-HU" b="1" dirty="0"/>
            <a:t>a közúti tömegközlekedésről és az autóbuszos közlekedés zöldítéséről</a:t>
          </a:r>
          <a:endParaRPr lang="en-US" b="1" dirty="0"/>
        </a:p>
      </dgm:t>
    </dgm:pt>
    <dgm:pt modelId="{B41C0135-BA89-4DD0-9527-96B2AC23F5A8}" type="parTrans" cxnId="{BDF83E81-B93A-4EE9-9367-3C1136247A58}">
      <dgm:prSet/>
      <dgm:spPr/>
      <dgm:t>
        <a:bodyPr/>
        <a:lstStyle/>
        <a:p>
          <a:endParaRPr lang="en-US"/>
        </a:p>
      </dgm:t>
    </dgm:pt>
    <dgm:pt modelId="{2249CC8D-D832-47C0-8D96-D3A35E6235C4}" type="sibTrans" cxnId="{BDF83E81-B93A-4EE9-9367-3C1136247A58}">
      <dgm:prSet/>
      <dgm:spPr/>
      <dgm:t>
        <a:bodyPr/>
        <a:lstStyle/>
        <a:p>
          <a:endParaRPr lang="en-US"/>
        </a:p>
      </dgm:t>
    </dgm:pt>
    <dgm:pt modelId="{82B35EA0-7115-445C-B176-2DD4F0A4C9A2}" type="pres">
      <dgm:prSet presAssocID="{E5B28C0E-F52E-4330-8FF0-BF2F0DE8520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FBEAD59A-734C-4D78-8D6A-A2F38C00A375}" type="pres">
      <dgm:prSet presAssocID="{47418480-C1CD-4CBA-9CF3-2A31FBB62E73}" presName="node" presStyleLbl="node1" presStyleIdx="0" presStyleCnt="5" custLinFactNeighborX="679" custLinFactNeighborY="678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1938F141-76AF-40DD-B197-66771DB42ACC}" type="pres">
      <dgm:prSet presAssocID="{C510CD7B-BCFD-4114-9682-F09307AECDD9}" presName="sibTrans" presStyleCnt="0"/>
      <dgm:spPr/>
    </dgm:pt>
    <dgm:pt modelId="{3381E06A-F02F-424E-B2A6-DEDDA4D4E245}" type="pres">
      <dgm:prSet presAssocID="{1242867C-39B7-48A9-AE90-942350E83B22}" presName="node" presStyleLbl="node1" presStyleIdx="1" presStyleCnt="5" custLinFactNeighborY="565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49BCF334-CA74-46B5-A61F-EAA21B29FAC0}" type="pres">
      <dgm:prSet presAssocID="{7E8F9648-EF70-430B-BB5A-14AF3C020444}" presName="sibTrans" presStyleCnt="0"/>
      <dgm:spPr/>
    </dgm:pt>
    <dgm:pt modelId="{2F1C3A1C-6790-487A-A1B5-D8D2793580D1}" type="pres">
      <dgm:prSet presAssocID="{52F42FE2-139B-4655-BBAB-4FE6DA63BF0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5E7337BD-611C-4783-8DE8-FE12E51AC8AC}" type="pres">
      <dgm:prSet presAssocID="{FF3EAF47-4D94-4346-B734-9E5F95CB9676}" presName="sibTrans" presStyleCnt="0"/>
      <dgm:spPr/>
    </dgm:pt>
    <dgm:pt modelId="{9210284F-65AD-4805-B378-52260C8B6023}" type="pres">
      <dgm:prSet presAssocID="{EE3BE821-D916-4ECD-A2EC-3C94D4E05C3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A44BCA56-75FA-4004-8834-4D90308CB321}" type="pres">
      <dgm:prSet presAssocID="{5AE658F6-B63E-448A-B6BC-DCD35359705C}" presName="sibTrans" presStyleCnt="0"/>
      <dgm:spPr/>
    </dgm:pt>
    <dgm:pt modelId="{9A656FB9-F674-465F-B39F-7B9E52BC6842}" type="pres">
      <dgm:prSet presAssocID="{551E3CB1-B9A9-47DC-BF76-EBFE44DD34A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94826D77-52BB-4BBB-A3B7-E99405F0674A}" type="presOf" srcId="{E5B28C0E-F52E-4330-8FF0-BF2F0DE85202}" destId="{82B35EA0-7115-445C-B176-2DD4F0A4C9A2}" srcOrd="0" destOrd="0" presId="urn:microsoft.com/office/officeart/2005/8/layout/default#1"/>
    <dgm:cxn modelId="{1DC4B1C2-01BA-478F-9759-D3AC7CAA95D7}" type="presOf" srcId="{EE3BE821-D916-4ECD-A2EC-3C94D4E05C3F}" destId="{9210284F-65AD-4805-B378-52260C8B6023}" srcOrd="0" destOrd="0" presId="urn:microsoft.com/office/officeart/2005/8/layout/default#1"/>
    <dgm:cxn modelId="{5C0B2AC4-9469-4A2B-AAFA-C5A4B10C3BB7}" type="presOf" srcId="{1242867C-39B7-48A9-AE90-942350E83B22}" destId="{3381E06A-F02F-424E-B2A6-DEDDA4D4E245}" srcOrd="0" destOrd="0" presId="urn:microsoft.com/office/officeart/2005/8/layout/default#1"/>
    <dgm:cxn modelId="{91977556-4757-4995-B994-A43052FB2235}" srcId="{E5B28C0E-F52E-4330-8FF0-BF2F0DE85202}" destId="{1242867C-39B7-48A9-AE90-942350E83B22}" srcOrd="1" destOrd="0" parTransId="{6DBDB9C5-7724-47BA-99EA-5483B83456A8}" sibTransId="{7E8F9648-EF70-430B-BB5A-14AF3C020444}"/>
    <dgm:cxn modelId="{69D5065C-5C1B-429D-ADC3-4241796E7B09}" srcId="{E5B28C0E-F52E-4330-8FF0-BF2F0DE85202}" destId="{EE3BE821-D916-4ECD-A2EC-3C94D4E05C3F}" srcOrd="3" destOrd="0" parTransId="{3545D27F-74D0-48CE-92FE-893522FB58C7}" sibTransId="{5AE658F6-B63E-448A-B6BC-DCD35359705C}"/>
    <dgm:cxn modelId="{3990A696-290E-4C24-9567-0C1288220F7B}" srcId="{E5B28C0E-F52E-4330-8FF0-BF2F0DE85202}" destId="{52F42FE2-139B-4655-BBAB-4FE6DA63BF0C}" srcOrd="2" destOrd="0" parTransId="{AD3547F4-7DF8-40BF-BF2D-6D498018EC7E}" sibTransId="{FF3EAF47-4D94-4346-B734-9E5F95CB9676}"/>
    <dgm:cxn modelId="{1F59F0B7-00DC-4965-9E1C-F025D06E3E9C}" type="presOf" srcId="{47418480-C1CD-4CBA-9CF3-2A31FBB62E73}" destId="{FBEAD59A-734C-4D78-8D6A-A2F38C00A375}" srcOrd="0" destOrd="0" presId="urn:microsoft.com/office/officeart/2005/8/layout/default#1"/>
    <dgm:cxn modelId="{639E3E08-A17C-4296-91C1-9D2DE6FC8364}" srcId="{E5B28C0E-F52E-4330-8FF0-BF2F0DE85202}" destId="{47418480-C1CD-4CBA-9CF3-2A31FBB62E73}" srcOrd="0" destOrd="0" parTransId="{1EEBC6A8-A646-4EA3-B5FB-2343949709E2}" sibTransId="{C510CD7B-BCFD-4114-9682-F09307AECDD9}"/>
    <dgm:cxn modelId="{BDF83E81-B93A-4EE9-9367-3C1136247A58}" srcId="{E5B28C0E-F52E-4330-8FF0-BF2F0DE85202}" destId="{551E3CB1-B9A9-47DC-BF76-EBFE44DD34AF}" srcOrd="4" destOrd="0" parTransId="{B41C0135-BA89-4DD0-9527-96B2AC23F5A8}" sibTransId="{2249CC8D-D832-47C0-8D96-D3A35E6235C4}"/>
    <dgm:cxn modelId="{3C0E8FA6-4493-4128-8F69-4090B650EC53}" type="presOf" srcId="{551E3CB1-B9A9-47DC-BF76-EBFE44DD34AF}" destId="{9A656FB9-F674-465F-B39F-7B9E52BC6842}" srcOrd="0" destOrd="0" presId="urn:microsoft.com/office/officeart/2005/8/layout/default#1"/>
    <dgm:cxn modelId="{F83FAACE-62FF-425D-AA4D-EB4DEE6BB237}" type="presOf" srcId="{52F42FE2-139B-4655-BBAB-4FE6DA63BF0C}" destId="{2F1C3A1C-6790-487A-A1B5-D8D2793580D1}" srcOrd="0" destOrd="0" presId="urn:microsoft.com/office/officeart/2005/8/layout/default#1"/>
    <dgm:cxn modelId="{518A0A6E-4AE5-49B7-A685-9026BD46C77C}" type="presParOf" srcId="{82B35EA0-7115-445C-B176-2DD4F0A4C9A2}" destId="{FBEAD59A-734C-4D78-8D6A-A2F38C00A375}" srcOrd="0" destOrd="0" presId="urn:microsoft.com/office/officeart/2005/8/layout/default#1"/>
    <dgm:cxn modelId="{0CAC1BF2-04FD-4912-BE02-EC887CAFFE82}" type="presParOf" srcId="{82B35EA0-7115-445C-B176-2DD4F0A4C9A2}" destId="{1938F141-76AF-40DD-B197-66771DB42ACC}" srcOrd="1" destOrd="0" presId="urn:microsoft.com/office/officeart/2005/8/layout/default#1"/>
    <dgm:cxn modelId="{6984EDEB-47F3-4AFC-92E9-63D7F5A8F042}" type="presParOf" srcId="{82B35EA0-7115-445C-B176-2DD4F0A4C9A2}" destId="{3381E06A-F02F-424E-B2A6-DEDDA4D4E245}" srcOrd="2" destOrd="0" presId="urn:microsoft.com/office/officeart/2005/8/layout/default#1"/>
    <dgm:cxn modelId="{630DB753-527E-4C0C-9E9D-8C29BA10E642}" type="presParOf" srcId="{82B35EA0-7115-445C-B176-2DD4F0A4C9A2}" destId="{49BCF334-CA74-46B5-A61F-EAA21B29FAC0}" srcOrd="3" destOrd="0" presId="urn:microsoft.com/office/officeart/2005/8/layout/default#1"/>
    <dgm:cxn modelId="{82CA54C6-2266-4C95-B7BE-B63592EFB197}" type="presParOf" srcId="{82B35EA0-7115-445C-B176-2DD4F0A4C9A2}" destId="{2F1C3A1C-6790-487A-A1B5-D8D2793580D1}" srcOrd="4" destOrd="0" presId="urn:microsoft.com/office/officeart/2005/8/layout/default#1"/>
    <dgm:cxn modelId="{A8DCCD66-97E2-4822-B458-31A9322F4978}" type="presParOf" srcId="{82B35EA0-7115-445C-B176-2DD4F0A4C9A2}" destId="{5E7337BD-611C-4783-8DE8-FE12E51AC8AC}" srcOrd="5" destOrd="0" presId="urn:microsoft.com/office/officeart/2005/8/layout/default#1"/>
    <dgm:cxn modelId="{70D6A8B8-205D-497E-BB28-E6995F2DD8D8}" type="presParOf" srcId="{82B35EA0-7115-445C-B176-2DD4F0A4C9A2}" destId="{9210284F-65AD-4805-B378-52260C8B6023}" srcOrd="6" destOrd="0" presId="urn:microsoft.com/office/officeart/2005/8/layout/default#1"/>
    <dgm:cxn modelId="{6C91FF68-0CEE-4BEC-88CA-DF088CE4AE22}" type="presParOf" srcId="{82B35EA0-7115-445C-B176-2DD4F0A4C9A2}" destId="{A44BCA56-75FA-4004-8834-4D90308CB321}" srcOrd="7" destOrd="0" presId="urn:microsoft.com/office/officeart/2005/8/layout/default#1"/>
    <dgm:cxn modelId="{0CB92C0A-0E5E-41DE-8EE4-5229946D2030}" type="presParOf" srcId="{82B35EA0-7115-445C-B176-2DD4F0A4C9A2}" destId="{9A656FB9-F674-465F-B39F-7B9E52BC6842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7E03EE6-9BBA-4301-8C93-47B8006238B2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A7E717F-E5E6-426C-ADA2-1560D68A9D69}">
      <dgm:prSet/>
      <dgm:spPr/>
      <dgm:t>
        <a:bodyPr/>
        <a:lstStyle/>
        <a:p>
          <a:r>
            <a:rPr lang="hu-HU" dirty="0"/>
            <a:t>Az áramtermelést közvetlenül a kémiai energia termeli.</a:t>
          </a:r>
          <a:endParaRPr lang="en-US" dirty="0"/>
        </a:p>
      </dgm:t>
    </dgm:pt>
    <dgm:pt modelId="{D2CC7B38-5D4A-4F1A-BEAE-831075B8073D}" type="parTrans" cxnId="{27E38FD8-7FB5-4473-BEA9-ADEEB5BA52F6}">
      <dgm:prSet/>
      <dgm:spPr/>
      <dgm:t>
        <a:bodyPr/>
        <a:lstStyle/>
        <a:p>
          <a:endParaRPr lang="en-US"/>
        </a:p>
      </dgm:t>
    </dgm:pt>
    <dgm:pt modelId="{AFA885FA-BD88-4E6C-93F6-B87DEDD0AA95}" type="sibTrans" cxnId="{27E38FD8-7FB5-4473-BEA9-ADEEB5BA52F6}">
      <dgm:prSet/>
      <dgm:spPr/>
      <dgm:t>
        <a:bodyPr/>
        <a:lstStyle/>
        <a:p>
          <a:endParaRPr lang="en-US"/>
        </a:p>
      </dgm:t>
    </dgm:pt>
    <dgm:pt modelId="{82D0AD9E-9C72-4603-AFC7-2F0EBDC12008}">
      <dgm:prSet/>
      <dgm:spPr/>
      <dgm:t>
        <a:bodyPr/>
        <a:lstStyle/>
        <a:p>
          <a:r>
            <a:rPr lang="hu-HU"/>
            <a:t>Nagy energiasűrűségű és gyorsan feltölthető.</a:t>
          </a:r>
          <a:endParaRPr lang="en-US"/>
        </a:p>
      </dgm:t>
    </dgm:pt>
    <dgm:pt modelId="{6B29CB23-3CF1-4088-BC79-4FFFD0137CE2}" type="parTrans" cxnId="{12F89D6A-2662-4B9E-8D07-735FEDA8A825}">
      <dgm:prSet/>
      <dgm:spPr/>
      <dgm:t>
        <a:bodyPr/>
        <a:lstStyle/>
        <a:p>
          <a:endParaRPr lang="en-US"/>
        </a:p>
      </dgm:t>
    </dgm:pt>
    <dgm:pt modelId="{B00BB932-D1EA-42EA-A76E-FB58013B3DC7}" type="sibTrans" cxnId="{12F89D6A-2662-4B9E-8D07-735FEDA8A825}">
      <dgm:prSet/>
      <dgm:spPr/>
      <dgm:t>
        <a:bodyPr/>
        <a:lstStyle/>
        <a:p>
          <a:endParaRPr lang="en-US"/>
        </a:p>
      </dgm:t>
    </dgm:pt>
    <dgm:pt modelId="{3B66651F-C118-4A4F-8CCE-EE82CDD09912}">
      <dgm:prSet/>
      <dgm:spPr/>
      <dgm:t>
        <a:bodyPr/>
        <a:lstStyle/>
        <a:p>
          <a:r>
            <a:rPr lang="hu-HU"/>
            <a:t>Egyszerű felépítés és csendes működés,</a:t>
          </a:r>
          <a:endParaRPr lang="en-US"/>
        </a:p>
      </dgm:t>
    </dgm:pt>
    <dgm:pt modelId="{F70EA2D6-B1DC-46B8-BE33-ADD06A16DC4F}" type="parTrans" cxnId="{B669C0A7-6476-410A-927A-E25133291472}">
      <dgm:prSet/>
      <dgm:spPr/>
      <dgm:t>
        <a:bodyPr/>
        <a:lstStyle/>
        <a:p>
          <a:endParaRPr lang="en-US"/>
        </a:p>
      </dgm:t>
    </dgm:pt>
    <dgm:pt modelId="{D548531F-4627-4153-836F-41F2D1DBD952}" type="sibTrans" cxnId="{B669C0A7-6476-410A-927A-E25133291472}">
      <dgm:prSet/>
      <dgm:spPr/>
      <dgm:t>
        <a:bodyPr/>
        <a:lstStyle/>
        <a:p>
          <a:endParaRPr lang="en-US"/>
        </a:p>
      </dgm:t>
    </dgm:pt>
    <dgm:pt modelId="{C6126B34-081B-48FF-914E-F02F1455CEA0}">
      <dgm:prSet/>
      <dgm:spPr/>
      <dgm:t>
        <a:bodyPr/>
        <a:lstStyle/>
        <a:p>
          <a:r>
            <a:rPr lang="hu-HU"/>
            <a:t>Hosszú élettartam és nagy megbízhatóság.</a:t>
          </a:r>
          <a:endParaRPr lang="en-US"/>
        </a:p>
      </dgm:t>
    </dgm:pt>
    <dgm:pt modelId="{3B894DCA-328A-4593-A287-2511BF2C3BB5}" type="parTrans" cxnId="{C4ADE820-60D9-4F95-BD85-AA39CBF826F7}">
      <dgm:prSet/>
      <dgm:spPr/>
      <dgm:t>
        <a:bodyPr/>
        <a:lstStyle/>
        <a:p>
          <a:endParaRPr lang="en-US"/>
        </a:p>
      </dgm:t>
    </dgm:pt>
    <dgm:pt modelId="{E367EB11-3F58-4410-AB34-77DFD276C053}" type="sibTrans" cxnId="{C4ADE820-60D9-4F95-BD85-AA39CBF826F7}">
      <dgm:prSet/>
      <dgm:spPr/>
      <dgm:t>
        <a:bodyPr/>
        <a:lstStyle/>
        <a:p>
          <a:endParaRPr lang="en-US"/>
        </a:p>
      </dgm:t>
    </dgm:pt>
    <dgm:pt modelId="{54171BA9-B59B-40EC-ABEE-50E795547334}">
      <dgm:prSet/>
      <dgm:spPr/>
      <dgm:t>
        <a:bodyPr/>
        <a:lstStyle/>
        <a:p>
          <a:r>
            <a:rPr lang="hu-HU"/>
            <a:t>Szinte nulla kibocsátású rendszer.</a:t>
          </a:r>
          <a:endParaRPr lang="en-US"/>
        </a:p>
      </dgm:t>
    </dgm:pt>
    <dgm:pt modelId="{84E4FCFE-0C48-4A4B-9F71-2CAD999658D2}" type="parTrans" cxnId="{6725945E-6A79-433F-891D-10413A002C05}">
      <dgm:prSet/>
      <dgm:spPr/>
      <dgm:t>
        <a:bodyPr/>
        <a:lstStyle/>
        <a:p>
          <a:endParaRPr lang="en-US"/>
        </a:p>
      </dgm:t>
    </dgm:pt>
    <dgm:pt modelId="{EAAB02E1-1060-4BFB-8B1A-BEE422BC3B1C}" type="sibTrans" cxnId="{6725945E-6A79-433F-891D-10413A002C05}">
      <dgm:prSet/>
      <dgm:spPr/>
      <dgm:t>
        <a:bodyPr/>
        <a:lstStyle/>
        <a:p>
          <a:endParaRPr lang="en-US"/>
        </a:p>
      </dgm:t>
    </dgm:pt>
    <dgm:pt modelId="{4997EDC6-213B-4012-98B1-D43578BCBBC9}">
      <dgm:prSet/>
      <dgm:spPr/>
      <dgm:t>
        <a:bodyPr/>
        <a:lstStyle/>
        <a:p>
          <a:r>
            <a:rPr lang="hu-HU"/>
            <a:t>Nagyobb hatékonyság. </a:t>
          </a:r>
          <a:endParaRPr lang="en-US"/>
        </a:p>
      </dgm:t>
    </dgm:pt>
    <dgm:pt modelId="{7CEB54B8-8F2B-4692-81D1-D6161F540892}" type="parTrans" cxnId="{814B7261-D037-4ABE-AE16-91F64C39617F}">
      <dgm:prSet/>
      <dgm:spPr/>
      <dgm:t>
        <a:bodyPr/>
        <a:lstStyle/>
        <a:p>
          <a:endParaRPr lang="en-US"/>
        </a:p>
      </dgm:t>
    </dgm:pt>
    <dgm:pt modelId="{AD5028BE-7C26-46FE-8AA4-C131621F6208}" type="sibTrans" cxnId="{814B7261-D037-4ABE-AE16-91F64C39617F}">
      <dgm:prSet/>
      <dgm:spPr/>
      <dgm:t>
        <a:bodyPr/>
        <a:lstStyle/>
        <a:p>
          <a:endParaRPr lang="en-US"/>
        </a:p>
      </dgm:t>
    </dgm:pt>
    <dgm:pt modelId="{C4DCCA18-BD0C-4BA7-86C4-E0C8B1A9A1E9}" type="pres">
      <dgm:prSet presAssocID="{07E03EE6-9BBA-4301-8C93-47B8006238B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F86C92A5-30FC-44BF-9278-5A1268C2637E}" type="pres">
      <dgm:prSet presAssocID="{1A7E717F-E5E6-426C-ADA2-1560D68A9D69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7F999E9-0283-46F2-83A4-E507998B191D}" type="pres">
      <dgm:prSet presAssocID="{AFA885FA-BD88-4E6C-93F6-B87DEDD0AA95}" presName="sibTrans" presStyleLbl="sibTrans1D1" presStyleIdx="0" presStyleCnt="5"/>
      <dgm:spPr/>
      <dgm:t>
        <a:bodyPr/>
        <a:lstStyle/>
        <a:p>
          <a:endParaRPr lang="hu-HU"/>
        </a:p>
      </dgm:t>
    </dgm:pt>
    <dgm:pt modelId="{F9FF92C7-9058-4EDC-88B7-61DA0BA76D03}" type="pres">
      <dgm:prSet presAssocID="{AFA885FA-BD88-4E6C-93F6-B87DEDD0AA95}" presName="connectorText" presStyleLbl="sibTrans1D1" presStyleIdx="0" presStyleCnt="5"/>
      <dgm:spPr/>
      <dgm:t>
        <a:bodyPr/>
        <a:lstStyle/>
        <a:p>
          <a:endParaRPr lang="hu-HU"/>
        </a:p>
      </dgm:t>
    </dgm:pt>
    <dgm:pt modelId="{6D67D594-6C21-4B25-82EE-CDA67993E6F5}" type="pres">
      <dgm:prSet presAssocID="{82D0AD9E-9C72-4603-AFC7-2F0EBDC1200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BDFDD8B3-C93B-447C-9CB6-BBA09C0D876A}" type="pres">
      <dgm:prSet presAssocID="{B00BB932-D1EA-42EA-A76E-FB58013B3DC7}" presName="sibTrans" presStyleLbl="sibTrans1D1" presStyleIdx="1" presStyleCnt="5"/>
      <dgm:spPr/>
      <dgm:t>
        <a:bodyPr/>
        <a:lstStyle/>
        <a:p>
          <a:endParaRPr lang="hu-HU"/>
        </a:p>
      </dgm:t>
    </dgm:pt>
    <dgm:pt modelId="{E3986894-7CA0-4360-AB37-B993645E0883}" type="pres">
      <dgm:prSet presAssocID="{B00BB932-D1EA-42EA-A76E-FB58013B3DC7}" presName="connectorText" presStyleLbl="sibTrans1D1" presStyleIdx="1" presStyleCnt="5"/>
      <dgm:spPr/>
      <dgm:t>
        <a:bodyPr/>
        <a:lstStyle/>
        <a:p>
          <a:endParaRPr lang="hu-HU"/>
        </a:p>
      </dgm:t>
    </dgm:pt>
    <dgm:pt modelId="{89FF034C-682A-48E5-8CF4-354AE55CEC22}" type="pres">
      <dgm:prSet presAssocID="{3B66651F-C118-4A4F-8CCE-EE82CDD0991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0E54DBF9-C4F6-4D20-846F-544C83F300CD}" type="pres">
      <dgm:prSet presAssocID="{D548531F-4627-4153-836F-41F2D1DBD952}" presName="sibTrans" presStyleLbl="sibTrans1D1" presStyleIdx="2" presStyleCnt="5"/>
      <dgm:spPr/>
      <dgm:t>
        <a:bodyPr/>
        <a:lstStyle/>
        <a:p>
          <a:endParaRPr lang="hu-HU"/>
        </a:p>
      </dgm:t>
    </dgm:pt>
    <dgm:pt modelId="{48C6751B-39ED-4F0D-B7E3-35BD2F178267}" type="pres">
      <dgm:prSet presAssocID="{D548531F-4627-4153-836F-41F2D1DBD952}" presName="connectorText" presStyleLbl="sibTrans1D1" presStyleIdx="2" presStyleCnt="5"/>
      <dgm:spPr/>
      <dgm:t>
        <a:bodyPr/>
        <a:lstStyle/>
        <a:p>
          <a:endParaRPr lang="hu-HU"/>
        </a:p>
      </dgm:t>
    </dgm:pt>
    <dgm:pt modelId="{654085E4-E519-4635-88F5-4F0A9F8112AD}" type="pres">
      <dgm:prSet presAssocID="{C6126B34-081B-48FF-914E-F02F1455CEA0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4D05B947-9B1A-4093-8413-3B085403CB0C}" type="pres">
      <dgm:prSet presAssocID="{E367EB11-3F58-4410-AB34-77DFD276C053}" presName="sibTrans" presStyleLbl="sibTrans1D1" presStyleIdx="3" presStyleCnt="5"/>
      <dgm:spPr/>
      <dgm:t>
        <a:bodyPr/>
        <a:lstStyle/>
        <a:p>
          <a:endParaRPr lang="hu-HU"/>
        </a:p>
      </dgm:t>
    </dgm:pt>
    <dgm:pt modelId="{AAB5E146-B850-40AA-9D97-C21B0501A6D2}" type="pres">
      <dgm:prSet presAssocID="{E367EB11-3F58-4410-AB34-77DFD276C053}" presName="connectorText" presStyleLbl="sibTrans1D1" presStyleIdx="3" presStyleCnt="5"/>
      <dgm:spPr/>
      <dgm:t>
        <a:bodyPr/>
        <a:lstStyle/>
        <a:p>
          <a:endParaRPr lang="hu-HU"/>
        </a:p>
      </dgm:t>
    </dgm:pt>
    <dgm:pt modelId="{6BB2A44A-1D29-473B-A10E-06832D6B7E34}" type="pres">
      <dgm:prSet presAssocID="{54171BA9-B59B-40EC-ABEE-50E79554733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28AF0F52-A591-4EC0-9D66-D890A4B36DF1}" type="pres">
      <dgm:prSet presAssocID="{EAAB02E1-1060-4BFB-8B1A-BEE422BC3B1C}" presName="sibTrans" presStyleLbl="sibTrans1D1" presStyleIdx="4" presStyleCnt="5"/>
      <dgm:spPr/>
      <dgm:t>
        <a:bodyPr/>
        <a:lstStyle/>
        <a:p>
          <a:endParaRPr lang="hu-HU"/>
        </a:p>
      </dgm:t>
    </dgm:pt>
    <dgm:pt modelId="{D5E98B0F-AC09-4FED-AABA-9106DCE0CEF7}" type="pres">
      <dgm:prSet presAssocID="{EAAB02E1-1060-4BFB-8B1A-BEE422BC3B1C}" presName="connectorText" presStyleLbl="sibTrans1D1" presStyleIdx="4" presStyleCnt="5"/>
      <dgm:spPr/>
      <dgm:t>
        <a:bodyPr/>
        <a:lstStyle/>
        <a:p>
          <a:endParaRPr lang="hu-HU"/>
        </a:p>
      </dgm:t>
    </dgm:pt>
    <dgm:pt modelId="{A174B0FC-7F7A-4610-86CC-589AB4072A1A}" type="pres">
      <dgm:prSet presAssocID="{4997EDC6-213B-4012-98B1-D43578BCBBC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FA3C61DF-8D6E-4D84-823C-222379D9B2AF}" type="presOf" srcId="{B00BB932-D1EA-42EA-A76E-FB58013B3DC7}" destId="{E3986894-7CA0-4360-AB37-B993645E0883}" srcOrd="1" destOrd="0" presId="urn:microsoft.com/office/officeart/2016/7/layout/RepeatingBendingProcessNew"/>
    <dgm:cxn modelId="{B669C0A7-6476-410A-927A-E25133291472}" srcId="{07E03EE6-9BBA-4301-8C93-47B8006238B2}" destId="{3B66651F-C118-4A4F-8CCE-EE82CDD09912}" srcOrd="2" destOrd="0" parTransId="{F70EA2D6-B1DC-46B8-BE33-ADD06A16DC4F}" sibTransId="{D548531F-4627-4153-836F-41F2D1DBD952}"/>
    <dgm:cxn modelId="{27E38FD8-7FB5-4473-BEA9-ADEEB5BA52F6}" srcId="{07E03EE6-9BBA-4301-8C93-47B8006238B2}" destId="{1A7E717F-E5E6-426C-ADA2-1560D68A9D69}" srcOrd="0" destOrd="0" parTransId="{D2CC7B38-5D4A-4F1A-BEAE-831075B8073D}" sibTransId="{AFA885FA-BD88-4E6C-93F6-B87DEDD0AA95}"/>
    <dgm:cxn modelId="{9CBDDACF-2DB3-480C-929E-C513972F0B63}" type="presOf" srcId="{54171BA9-B59B-40EC-ABEE-50E795547334}" destId="{6BB2A44A-1D29-473B-A10E-06832D6B7E34}" srcOrd="0" destOrd="0" presId="urn:microsoft.com/office/officeart/2016/7/layout/RepeatingBendingProcessNew"/>
    <dgm:cxn modelId="{6F459B74-D17B-47BF-9CA1-E9AB94D967F9}" type="presOf" srcId="{E367EB11-3F58-4410-AB34-77DFD276C053}" destId="{4D05B947-9B1A-4093-8413-3B085403CB0C}" srcOrd="0" destOrd="0" presId="urn:microsoft.com/office/officeart/2016/7/layout/RepeatingBendingProcessNew"/>
    <dgm:cxn modelId="{49008C45-A701-4EDF-BB88-057F5DF0F22A}" type="presOf" srcId="{D548531F-4627-4153-836F-41F2D1DBD952}" destId="{0E54DBF9-C4F6-4D20-846F-544C83F300CD}" srcOrd="0" destOrd="0" presId="urn:microsoft.com/office/officeart/2016/7/layout/RepeatingBendingProcessNew"/>
    <dgm:cxn modelId="{814B7261-D037-4ABE-AE16-91F64C39617F}" srcId="{07E03EE6-9BBA-4301-8C93-47B8006238B2}" destId="{4997EDC6-213B-4012-98B1-D43578BCBBC9}" srcOrd="5" destOrd="0" parTransId="{7CEB54B8-8F2B-4692-81D1-D6161F540892}" sibTransId="{AD5028BE-7C26-46FE-8AA4-C131621F6208}"/>
    <dgm:cxn modelId="{E352CD51-7F86-407E-A716-856FB6B70A7C}" type="presOf" srcId="{EAAB02E1-1060-4BFB-8B1A-BEE422BC3B1C}" destId="{28AF0F52-A591-4EC0-9D66-D890A4B36DF1}" srcOrd="0" destOrd="0" presId="urn:microsoft.com/office/officeart/2016/7/layout/RepeatingBendingProcessNew"/>
    <dgm:cxn modelId="{227B2016-9ED2-4E43-99E8-48BC524924C1}" type="presOf" srcId="{82D0AD9E-9C72-4603-AFC7-2F0EBDC12008}" destId="{6D67D594-6C21-4B25-82EE-CDA67993E6F5}" srcOrd="0" destOrd="0" presId="urn:microsoft.com/office/officeart/2016/7/layout/RepeatingBendingProcessNew"/>
    <dgm:cxn modelId="{70D52658-FEBA-468F-99CD-4BE95A270622}" type="presOf" srcId="{C6126B34-081B-48FF-914E-F02F1455CEA0}" destId="{654085E4-E519-4635-88F5-4F0A9F8112AD}" srcOrd="0" destOrd="0" presId="urn:microsoft.com/office/officeart/2016/7/layout/RepeatingBendingProcessNew"/>
    <dgm:cxn modelId="{6A827196-A4B9-4084-8847-4D23E9956754}" type="presOf" srcId="{EAAB02E1-1060-4BFB-8B1A-BEE422BC3B1C}" destId="{D5E98B0F-AC09-4FED-AABA-9106DCE0CEF7}" srcOrd="1" destOrd="0" presId="urn:microsoft.com/office/officeart/2016/7/layout/RepeatingBendingProcessNew"/>
    <dgm:cxn modelId="{193F4967-7F21-4020-8097-23621B95C6F4}" type="presOf" srcId="{B00BB932-D1EA-42EA-A76E-FB58013B3DC7}" destId="{BDFDD8B3-C93B-447C-9CB6-BBA09C0D876A}" srcOrd="0" destOrd="0" presId="urn:microsoft.com/office/officeart/2016/7/layout/RepeatingBendingProcessNew"/>
    <dgm:cxn modelId="{22660D16-4FBA-40BF-A16B-456494867AD2}" type="presOf" srcId="{AFA885FA-BD88-4E6C-93F6-B87DEDD0AA95}" destId="{F9FF92C7-9058-4EDC-88B7-61DA0BA76D03}" srcOrd="1" destOrd="0" presId="urn:microsoft.com/office/officeart/2016/7/layout/RepeatingBendingProcessNew"/>
    <dgm:cxn modelId="{12F89D6A-2662-4B9E-8D07-735FEDA8A825}" srcId="{07E03EE6-9BBA-4301-8C93-47B8006238B2}" destId="{82D0AD9E-9C72-4603-AFC7-2F0EBDC12008}" srcOrd="1" destOrd="0" parTransId="{6B29CB23-3CF1-4088-BC79-4FFFD0137CE2}" sibTransId="{B00BB932-D1EA-42EA-A76E-FB58013B3DC7}"/>
    <dgm:cxn modelId="{459E8FBD-4653-47D0-9684-CAD798160A8F}" type="presOf" srcId="{1A7E717F-E5E6-426C-ADA2-1560D68A9D69}" destId="{F86C92A5-30FC-44BF-9278-5A1268C2637E}" srcOrd="0" destOrd="0" presId="urn:microsoft.com/office/officeart/2016/7/layout/RepeatingBendingProcessNew"/>
    <dgm:cxn modelId="{CC1143B3-DC46-4CA3-A23A-241A77A8CACB}" type="presOf" srcId="{07E03EE6-9BBA-4301-8C93-47B8006238B2}" destId="{C4DCCA18-BD0C-4BA7-86C4-E0C8B1A9A1E9}" srcOrd="0" destOrd="0" presId="urn:microsoft.com/office/officeart/2016/7/layout/RepeatingBendingProcessNew"/>
    <dgm:cxn modelId="{C4ADE820-60D9-4F95-BD85-AA39CBF826F7}" srcId="{07E03EE6-9BBA-4301-8C93-47B8006238B2}" destId="{C6126B34-081B-48FF-914E-F02F1455CEA0}" srcOrd="3" destOrd="0" parTransId="{3B894DCA-328A-4593-A287-2511BF2C3BB5}" sibTransId="{E367EB11-3F58-4410-AB34-77DFD276C053}"/>
    <dgm:cxn modelId="{6725945E-6A79-433F-891D-10413A002C05}" srcId="{07E03EE6-9BBA-4301-8C93-47B8006238B2}" destId="{54171BA9-B59B-40EC-ABEE-50E795547334}" srcOrd="4" destOrd="0" parTransId="{84E4FCFE-0C48-4A4B-9F71-2CAD999658D2}" sibTransId="{EAAB02E1-1060-4BFB-8B1A-BEE422BC3B1C}"/>
    <dgm:cxn modelId="{5DA88D11-D687-4F14-859C-FB25C3FA887B}" type="presOf" srcId="{E367EB11-3F58-4410-AB34-77DFD276C053}" destId="{AAB5E146-B850-40AA-9D97-C21B0501A6D2}" srcOrd="1" destOrd="0" presId="urn:microsoft.com/office/officeart/2016/7/layout/RepeatingBendingProcessNew"/>
    <dgm:cxn modelId="{3AA43656-29A6-4E89-B406-2F370BA11DE5}" type="presOf" srcId="{3B66651F-C118-4A4F-8CCE-EE82CDD09912}" destId="{89FF034C-682A-48E5-8CF4-354AE55CEC22}" srcOrd="0" destOrd="0" presId="urn:microsoft.com/office/officeart/2016/7/layout/RepeatingBendingProcessNew"/>
    <dgm:cxn modelId="{1278E98A-4C62-4040-9A83-DE5F3F84349C}" type="presOf" srcId="{AFA885FA-BD88-4E6C-93F6-B87DEDD0AA95}" destId="{97F999E9-0283-46F2-83A4-E507998B191D}" srcOrd="0" destOrd="0" presId="urn:microsoft.com/office/officeart/2016/7/layout/RepeatingBendingProcessNew"/>
    <dgm:cxn modelId="{FB5F0486-565B-4AEC-8DFE-F0909B137271}" type="presOf" srcId="{4997EDC6-213B-4012-98B1-D43578BCBBC9}" destId="{A174B0FC-7F7A-4610-86CC-589AB4072A1A}" srcOrd="0" destOrd="0" presId="urn:microsoft.com/office/officeart/2016/7/layout/RepeatingBendingProcessNew"/>
    <dgm:cxn modelId="{62F2D3A4-9775-4E3C-99EA-5CE62477B7E0}" type="presOf" srcId="{D548531F-4627-4153-836F-41F2D1DBD952}" destId="{48C6751B-39ED-4F0D-B7E3-35BD2F178267}" srcOrd="1" destOrd="0" presId="urn:microsoft.com/office/officeart/2016/7/layout/RepeatingBendingProcessNew"/>
    <dgm:cxn modelId="{8F48903A-93BF-4EB7-B2F0-05F4417A3D9F}" type="presParOf" srcId="{C4DCCA18-BD0C-4BA7-86C4-E0C8B1A9A1E9}" destId="{F86C92A5-30FC-44BF-9278-5A1268C2637E}" srcOrd="0" destOrd="0" presId="urn:microsoft.com/office/officeart/2016/7/layout/RepeatingBendingProcessNew"/>
    <dgm:cxn modelId="{48F6342F-223F-4F30-9A21-14682A522EB2}" type="presParOf" srcId="{C4DCCA18-BD0C-4BA7-86C4-E0C8B1A9A1E9}" destId="{97F999E9-0283-46F2-83A4-E507998B191D}" srcOrd="1" destOrd="0" presId="urn:microsoft.com/office/officeart/2016/7/layout/RepeatingBendingProcessNew"/>
    <dgm:cxn modelId="{016D63BB-8234-42CD-A391-31B9FFAD0523}" type="presParOf" srcId="{97F999E9-0283-46F2-83A4-E507998B191D}" destId="{F9FF92C7-9058-4EDC-88B7-61DA0BA76D03}" srcOrd="0" destOrd="0" presId="urn:microsoft.com/office/officeart/2016/7/layout/RepeatingBendingProcessNew"/>
    <dgm:cxn modelId="{21A18A85-3D50-4C22-BE9F-5B83D57DB099}" type="presParOf" srcId="{C4DCCA18-BD0C-4BA7-86C4-E0C8B1A9A1E9}" destId="{6D67D594-6C21-4B25-82EE-CDA67993E6F5}" srcOrd="2" destOrd="0" presId="urn:microsoft.com/office/officeart/2016/7/layout/RepeatingBendingProcessNew"/>
    <dgm:cxn modelId="{FA2534CA-4927-48BE-BEA3-961FDC73F544}" type="presParOf" srcId="{C4DCCA18-BD0C-4BA7-86C4-E0C8B1A9A1E9}" destId="{BDFDD8B3-C93B-447C-9CB6-BBA09C0D876A}" srcOrd="3" destOrd="0" presId="urn:microsoft.com/office/officeart/2016/7/layout/RepeatingBendingProcessNew"/>
    <dgm:cxn modelId="{E11BF664-F5E5-4C9A-9A8C-D687B77480AB}" type="presParOf" srcId="{BDFDD8B3-C93B-447C-9CB6-BBA09C0D876A}" destId="{E3986894-7CA0-4360-AB37-B993645E0883}" srcOrd="0" destOrd="0" presId="urn:microsoft.com/office/officeart/2016/7/layout/RepeatingBendingProcessNew"/>
    <dgm:cxn modelId="{E9E12ACC-FC76-4656-96DD-6E269BADDB69}" type="presParOf" srcId="{C4DCCA18-BD0C-4BA7-86C4-E0C8B1A9A1E9}" destId="{89FF034C-682A-48E5-8CF4-354AE55CEC22}" srcOrd="4" destOrd="0" presId="urn:microsoft.com/office/officeart/2016/7/layout/RepeatingBendingProcessNew"/>
    <dgm:cxn modelId="{F0EC2975-669C-4076-9C7F-8ABA60D5F244}" type="presParOf" srcId="{C4DCCA18-BD0C-4BA7-86C4-E0C8B1A9A1E9}" destId="{0E54DBF9-C4F6-4D20-846F-544C83F300CD}" srcOrd="5" destOrd="0" presId="urn:microsoft.com/office/officeart/2016/7/layout/RepeatingBendingProcessNew"/>
    <dgm:cxn modelId="{7417DDD7-8DFE-431D-83B4-021EF55EB0BE}" type="presParOf" srcId="{0E54DBF9-C4F6-4D20-846F-544C83F300CD}" destId="{48C6751B-39ED-4F0D-B7E3-35BD2F178267}" srcOrd="0" destOrd="0" presId="urn:microsoft.com/office/officeart/2016/7/layout/RepeatingBendingProcessNew"/>
    <dgm:cxn modelId="{CB15A993-289F-4E23-B258-FF6527C13A44}" type="presParOf" srcId="{C4DCCA18-BD0C-4BA7-86C4-E0C8B1A9A1E9}" destId="{654085E4-E519-4635-88F5-4F0A9F8112AD}" srcOrd="6" destOrd="0" presId="urn:microsoft.com/office/officeart/2016/7/layout/RepeatingBendingProcessNew"/>
    <dgm:cxn modelId="{5ECA4644-79B7-421D-9661-9F42CBE9827F}" type="presParOf" srcId="{C4DCCA18-BD0C-4BA7-86C4-E0C8B1A9A1E9}" destId="{4D05B947-9B1A-4093-8413-3B085403CB0C}" srcOrd="7" destOrd="0" presId="urn:microsoft.com/office/officeart/2016/7/layout/RepeatingBendingProcessNew"/>
    <dgm:cxn modelId="{157F165E-86E2-40CD-B91E-A3795FDE284E}" type="presParOf" srcId="{4D05B947-9B1A-4093-8413-3B085403CB0C}" destId="{AAB5E146-B850-40AA-9D97-C21B0501A6D2}" srcOrd="0" destOrd="0" presId="urn:microsoft.com/office/officeart/2016/7/layout/RepeatingBendingProcessNew"/>
    <dgm:cxn modelId="{AB9D4E9E-7240-4BDA-9B55-22533E550E69}" type="presParOf" srcId="{C4DCCA18-BD0C-4BA7-86C4-E0C8B1A9A1E9}" destId="{6BB2A44A-1D29-473B-A10E-06832D6B7E34}" srcOrd="8" destOrd="0" presId="urn:microsoft.com/office/officeart/2016/7/layout/RepeatingBendingProcessNew"/>
    <dgm:cxn modelId="{6C31DAF5-8C4E-4FCA-9BAB-DAA4C59F877F}" type="presParOf" srcId="{C4DCCA18-BD0C-4BA7-86C4-E0C8B1A9A1E9}" destId="{28AF0F52-A591-4EC0-9D66-D890A4B36DF1}" srcOrd="9" destOrd="0" presId="urn:microsoft.com/office/officeart/2016/7/layout/RepeatingBendingProcessNew"/>
    <dgm:cxn modelId="{3E23D48B-10D1-4B52-8306-0EC4B5A80C41}" type="presParOf" srcId="{28AF0F52-A591-4EC0-9D66-D890A4B36DF1}" destId="{D5E98B0F-AC09-4FED-AABA-9106DCE0CEF7}" srcOrd="0" destOrd="0" presId="urn:microsoft.com/office/officeart/2016/7/layout/RepeatingBendingProcessNew"/>
    <dgm:cxn modelId="{A09CF2C9-BCB8-480C-A3AE-235E6A4D4B53}" type="presParOf" srcId="{C4DCCA18-BD0C-4BA7-86C4-E0C8B1A9A1E9}" destId="{A174B0FC-7F7A-4610-86CC-589AB4072A1A}" srcOrd="10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ED781E4-1CDA-45FB-B544-FBC1C17CE5EF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28F295A2-8671-4D9A-A55E-1CA49C281F63}">
      <dgm:prSet/>
      <dgm:spPr/>
      <dgm:t>
        <a:bodyPr/>
        <a:lstStyle/>
        <a:p>
          <a:r>
            <a:rPr lang="hu-HU"/>
            <a:t>Az előre jelzett hatótávolság ca. 1000 km. </a:t>
          </a:r>
          <a:endParaRPr lang="en-US"/>
        </a:p>
      </dgm:t>
    </dgm:pt>
    <dgm:pt modelId="{FD097A0C-62D7-437B-B90B-423DF4FB0AB9}" type="parTrans" cxnId="{4E58D750-8573-48BE-B71D-594C42D03DD3}">
      <dgm:prSet/>
      <dgm:spPr/>
      <dgm:t>
        <a:bodyPr/>
        <a:lstStyle/>
        <a:p>
          <a:endParaRPr lang="en-US"/>
        </a:p>
      </dgm:t>
    </dgm:pt>
    <dgm:pt modelId="{6825F194-F386-4CEA-AFD8-B4ADB976BF3E}" type="sibTrans" cxnId="{4E58D750-8573-48BE-B71D-594C42D03DD3}">
      <dgm:prSet/>
      <dgm:spPr/>
      <dgm:t>
        <a:bodyPr/>
        <a:lstStyle/>
        <a:p>
          <a:endParaRPr lang="en-US"/>
        </a:p>
      </dgm:t>
    </dgm:pt>
    <dgm:pt modelId="{085BA2D2-3A2E-482E-ABC1-6A8017FA9E13}">
      <dgm:prSet/>
      <dgm:spPr/>
      <dgm:t>
        <a:bodyPr/>
        <a:lstStyle/>
        <a:p>
          <a:r>
            <a:rPr lang="hu-HU"/>
            <a:t>Csúcssebesség (economic) megközelítőleg 140-160 km/h.</a:t>
          </a:r>
          <a:endParaRPr lang="en-US"/>
        </a:p>
      </dgm:t>
    </dgm:pt>
    <dgm:pt modelId="{326F67F2-8502-4B90-95FA-2AFD1F15A304}" type="parTrans" cxnId="{98CA78CA-6A62-44FD-BC0A-F57F6B868009}">
      <dgm:prSet/>
      <dgm:spPr/>
      <dgm:t>
        <a:bodyPr/>
        <a:lstStyle/>
        <a:p>
          <a:endParaRPr lang="en-US"/>
        </a:p>
      </dgm:t>
    </dgm:pt>
    <dgm:pt modelId="{6188FA78-386A-4F83-BD57-A42935481AF7}" type="sibTrans" cxnId="{98CA78CA-6A62-44FD-BC0A-F57F6B868009}">
      <dgm:prSet/>
      <dgm:spPr/>
      <dgm:t>
        <a:bodyPr/>
        <a:lstStyle/>
        <a:p>
          <a:endParaRPr lang="en-US"/>
        </a:p>
      </dgm:t>
    </dgm:pt>
    <dgm:pt modelId="{3F58AB49-6855-43ED-A653-E79F048E2EF1}">
      <dgm:prSet/>
      <dgm:spPr/>
      <dgm:t>
        <a:bodyPr/>
        <a:lstStyle/>
        <a:p>
          <a:r>
            <a:rPr lang="hu-HU"/>
            <a:t>Tizenöt perc alatti várható tankolási idő.</a:t>
          </a:r>
          <a:endParaRPr lang="en-US"/>
        </a:p>
      </dgm:t>
    </dgm:pt>
    <dgm:pt modelId="{99FAA2AA-9103-4590-9CD4-5A52997B817E}" type="parTrans" cxnId="{9EEA7B17-2C3A-4F96-94F5-A14F4D576E4D}">
      <dgm:prSet/>
      <dgm:spPr/>
      <dgm:t>
        <a:bodyPr/>
        <a:lstStyle/>
        <a:p>
          <a:endParaRPr lang="en-US"/>
        </a:p>
      </dgm:t>
    </dgm:pt>
    <dgm:pt modelId="{3CE95404-1668-41F9-8059-CA23B252F3D9}" type="sibTrans" cxnId="{9EEA7B17-2C3A-4F96-94F5-A14F4D576E4D}">
      <dgm:prSet/>
      <dgm:spPr/>
      <dgm:t>
        <a:bodyPr/>
        <a:lstStyle/>
        <a:p>
          <a:endParaRPr lang="en-US"/>
        </a:p>
      </dgm:t>
    </dgm:pt>
    <dgm:pt modelId="{FBFB0371-A449-425D-AEA3-0BE8F4FE2805}" type="pres">
      <dgm:prSet presAssocID="{BED781E4-1CDA-45FB-B544-FBC1C17CE5E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60D7552E-FA17-4791-B371-84AD2607CC66}" type="pres">
      <dgm:prSet presAssocID="{BED781E4-1CDA-45FB-B544-FBC1C17CE5EF}" presName="dummyMaxCanvas" presStyleCnt="0">
        <dgm:presLayoutVars/>
      </dgm:prSet>
      <dgm:spPr/>
    </dgm:pt>
    <dgm:pt modelId="{8C7D3943-4D23-4F12-891C-5AB55A2A168C}" type="pres">
      <dgm:prSet presAssocID="{BED781E4-1CDA-45FB-B544-FBC1C17CE5EF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B36F3C27-ACCC-468F-AC52-81C47A46C094}" type="pres">
      <dgm:prSet presAssocID="{BED781E4-1CDA-45FB-B544-FBC1C17CE5EF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9D0B7DEE-0DA0-4978-B4A6-EFE7060F1D92}" type="pres">
      <dgm:prSet presAssocID="{BED781E4-1CDA-45FB-B544-FBC1C17CE5EF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F313786E-BCF0-422E-9931-A1DCBE552315}" type="pres">
      <dgm:prSet presAssocID="{BED781E4-1CDA-45FB-B544-FBC1C17CE5EF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1ACB60AE-D94D-4DC8-950A-6EDC87673705}" type="pres">
      <dgm:prSet presAssocID="{BED781E4-1CDA-45FB-B544-FBC1C17CE5EF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C5741693-8C44-4CBF-923C-9E26E3F21980}" type="pres">
      <dgm:prSet presAssocID="{BED781E4-1CDA-45FB-B544-FBC1C17CE5EF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2AD000AA-C4CD-4994-8AC2-FC5261355436}" type="pres">
      <dgm:prSet presAssocID="{BED781E4-1CDA-45FB-B544-FBC1C17CE5EF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B139199A-3EC9-49A2-B1CD-695688206BD5}" type="pres">
      <dgm:prSet presAssocID="{BED781E4-1CDA-45FB-B544-FBC1C17CE5EF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9EEA7B17-2C3A-4F96-94F5-A14F4D576E4D}" srcId="{BED781E4-1CDA-45FB-B544-FBC1C17CE5EF}" destId="{3F58AB49-6855-43ED-A653-E79F048E2EF1}" srcOrd="2" destOrd="0" parTransId="{99FAA2AA-9103-4590-9CD4-5A52997B817E}" sibTransId="{3CE95404-1668-41F9-8059-CA23B252F3D9}"/>
    <dgm:cxn modelId="{9957CE0E-CAA6-4EAC-82FF-D19D4A9825C6}" type="presOf" srcId="{28F295A2-8671-4D9A-A55E-1CA49C281F63}" destId="{8C7D3943-4D23-4F12-891C-5AB55A2A168C}" srcOrd="0" destOrd="0" presId="urn:microsoft.com/office/officeart/2005/8/layout/vProcess5"/>
    <dgm:cxn modelId="{19A2F452-9588-41D4-8CB9-27B1320E85AB}" type="presOf" srcId="{BED781E4-1CDA-45FB-B544-FBC1C17CE5EF}" destId="{FBFB0371-A449-425D-AEA3-0BE8F4FE2805}" srcOrd="0" destOrd="0" presId="urn:microsoft.com/office/officeart/2005/8/layout/vProcess5"/>
    <dgm:cxn modelId="{573A7FB4-46A1-4260-A6F3-61A88FD1C726}" type="presOf" srcId="{085BA2D2-3A2E-482E-ABC1-6A8017FA9E13}" destId="{2AD000AA-C4CD-4994-8AC2-FC5261355436}" srcOrd="1" destOrd="0" presId="urn:microsoft.com/office/officeart/2005/8/layout/vProcess5"/>
    <dgm:cxn modelId="{347AAF14-DB1A-4943-8B09-276884C8745B}" type="presOf" srcId="{6825F194-F386-4CEA-AFD8-B4ADB976BF3E}" destId="{F313786E-BCF0-422E-9931-A1DCBE552315}" srcOrd="0" destOrd="0" presId="urn:microsoft.com/office/officeart/2005/8/layout/vProcess5"/>
    <dgm:cxn modelId="{4E58D750-8573-48BE-B71D-594C42D03DD3}" srcId="{BED781E4-1CDA-45FB-B544-FBC1C17CE5EF}" destId="{28F295A2-8671-4D9A-A55E-1CA49C281F63}" srcOrd="0" destOrd="0" parTransId="{FD097A0C-62D7-437B-B90B-423DF4FB0AB9}" sibTransId="{6825F194-F386-4CEA-AFD8-B4ADB976BF3E}"/>
    <dgm:cxn modelId="{C4A2344C-4C45-46A4-85D6-8359ECD473FA}" type="presOf" srcId="{28F295A2-8671-4D9A-A55E-1CA49C281F63}" destId="{C5741693-8C44-4CBF-923C-9E26E3F21980}" srcOrd="1" destOrd="0" presId="urn:microsoft.com/office/officeart/2005/8/layout/vProcess5"/>
    <dgm:cxn modelId="{C1642C34-DDCE-4DA8-A069-A047499BB3B2}" type="presOf" srcId="{085BA2D2-3A2E-482E-ABC1-6A8017FA9E13}" destId="{B36F3C27-ACCC-468F-AC52-81C47A46C094}" srcOrd="0" destOrd="0" presId="urn:microsoft.com/office/officeart/2005/8/layout/vProcess5"/>
    <dgm:cxn modelId="{349C4D6A-BEAA-40BE-A3DE-54A31FFE9B7C}" type="presOf" srcId="{6188FA78-386A-4F83-BD57-A42935481AF7}" destId="{1ACB60AE-D94D-4DC8-950A-6EDC87673705}" srcOrd="0" destOrd="0" presId="urn:microsoft.com/office/officeart/2005/8/layout/vProcess5"/>
    <dgm:cxn modelId="{5EDE9856-A4F9-4F62-B5BD-93F92C9CA3D7}" type="presOf" srcId="{3F58AB49-6855-43ED-A653-E79F048E2EF1}" destId="{B139199A-3EC9-49A2-B1CD-695688206BD5}" srcOrd="1" destOrd="0" presId="urn:microsoft.com/office/officeart/2005/8/layout/vProcess5"/>
    <dgm:cxn modelId="{BDE83B51-F72D-46A3-82D2-F9C0FC746C8B}" type="presOf" srcId="{3F58AB49-6855-43ED-A653-E79F048E2EF1}" destId="{9D0B7DEE-0DA0-4978-B4A6-EFE7060F1D92}" srcOrd="0" destOrd="0" presId="urn:microsoft.com/office/officeart/2005/8/layout/vProcess5"/>
    <dgm:cxn modelId="{98CA78CA-6A62-44FD-BC0A-F57F6B868009}" srcId="{BED781E4-1CDA-45FB-B544-FBC1C17CE5EF}" destId="{085BA2D2-3A2E-482E-ABC1-6A8017FA9E13}" srcOrd="1" destOrd="0" parTransId="{326F67F2-8502-4B90-95FA-2AFD1F15A304}" sibTransId="{6188FA78-386A-4F83-BD57-A42935481AF7}"/>
    <dgm:cxn modelId="{A1EDC134-613F-4455-84B0-C05B59D3BEDA}" type="presParOf" srcId="{FBFB0371-A449-425D-AEA3-0BE8F4FE2805}" destId="{60D7552E-FA17-4791-B371-84AD2607CC66}" srcOrd="0" destOrd="0" presId="urn:microsoft.com/office/officeart/2005/8/layout/vProcess5"/>
    <dgm:cxn modelId="{7440E5A6-C3A5-4E1A-B4C5-1E3B8A3EFF47}" type="presParOf" srcId="{FBFB0371-A449-425D-AEA3-0BE8F4FE2805}" destId="{8C7D3943-4D23-4F12-891C-5AB55A2A168C}" srcOrd="1" destOrd="0" presId="urn:microsoft.com/office/officeart/2005/8/layout/vProcess5"/>
    <dgm:cxn modelId="{E7A727C1-C28D-443D-8A3D-4C232535DC53}" type="presParOf" srcId="{FBFB0371-A449-425D-AEA3-0BE8F4FE2805}" destId="{B36F3C27-ACCC-468F-AC52-81C47A46C094}" srcOrd="2" destOrd="0" presId="urn:microsoft.com/office/officeart/2005/8/layout/vProcess5"/>
    <dgm:cxn modelId="{72A632B9-224E-4737-A67F-43BA24C2B987}" type="presParOf" srcId="{FBFB0371-A449-425D-AEA3-0BE8F4FE2805}" destId="{9D0B7DEE-0DA0-4978-B4A6-EFE7060F1D92}" srcOrd="3" destOrd="0" presId="urn:microsoft.com/office/officeart/2005/8/layout/vProcess5"/>
    <dgm:cxn modelId="{D74D39AD-8D55-4E0D-89C3-037C3231B953}" type="presParOf" srcId="{FBFB0371-A449-425D-AEA3-0BE8F4FE2805}" destId="{F313786E-BCF0-422E-9931-A1DCBE552315}" srcOrd="4" destOrd="0" presId="urn:microsoft.com/office/officeart/2005/8/layout/vProcess5"/>
    <dgm:cxn modelId="{B3BE50C4-69E7-4287-8B71-4ABEBE83673E}" type="presParOf" srcId="{FBFB0371-A449-425D-AEA3-0BE8F4FE2805}" destId="{1ACB60AE-D94D-4DC8-950A-6EDC87673705}" srcOrd="5" destOrd="0" presId="urn:microsoft.com/office/officeart/2005/8/layout/vProcess5"/>
    <dgm:cxn modelId="{FAA5B92D-A84D-44A2-BC47-8BD211755144}" type="presParOf" srcId="{FBFB0371-A449-425D-AEA3-0BE8F4FE2805}" destId="{C5741693-8C44-4CBF-923C-9E26E3F21980}" srcOrd="6" destOrd="0" presId="urn:microsoft.com/office/officeart/2005/8/layout/vProcess5"/>
    <dgm:cxn modelId="{07808762-D965-47F0-A486-0F29BD6750E9}" type="presParOf" srcId="{FBFB0371-A449-425D-AEA3-0BE8F4FE2805}" destId="{2AD000AA-C4CD-4994-8AC2-FC5261355436}" srcOrd="7" destOrd="0" presId="urn:microsoft.com/office/officeart/2005/8/layout/vProcess5"/>
    <dgm:cxn modelId="{1A013F6F-AB08-454A-B95C-950F22EDE5B7}" type="presParOf" srcId="{FBFB0371-A449-425D-AEA3-0BE8F4FE2805}" destId="{B139199A-3EC9-49A2-B1CD-695688206BD5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B24E67D-C19F-4765-A182-B70410EFE96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4A5600-91E5-4952-9ACA-188E86077D48}">
      <dgm:prSet custT="1"/>
      <dgm:spPr/>
      <dgm:t>
        <a:bodyPr/>
        <a:lstStyle/>
        <a:p>
          <a:r>
            <a:rPr lang="hu-HU" sz="3200" dirty="0"/>
            <a:t>Gyalog járok iskolába.</a:t>
          </a:r>
          <a:endParaRPr lang="en-US" sz="3200" dirty="0"/>
        </a:p>
      </dgm:t>
    </dgm:pt>
    <dgm:pt modelId="{4E3579A2-1802-4E4C-ABAC-AA146BE6C177}" type="parTrans" cxnId="{88077C29-7DF2-4DD8-AF5A-513D4DB0AAF7}">
      <dgm:prSet/>
      <dgm:spPr/>
      <dgm:t>
        <a:bodyPr/>
        <a:lstStyle/>
        <a:p>
          <a:endParaRPr lang="en-US"/>
        </a:p>
      </dgm:t>
    </dgm:pt>
    <dgm:pt modelId="{306911C8-F80E-4426-9B1A-646665682871}" type="sibTrans" cxnId="{88077C29-7DF2-4DD8-AF5A-513D4DB0AAF7}">
      <dgm:prSet/>
      <dgm:spPr/>
      <dgm:t>
        <a:bodyPr/>
        <a:lstStyle/>
        <a:p>
          <a:endParaRPr lang="en-US"/>
        </a:p>
      </dgm:t>
    </dgm:pt>
    <dgm:pt modelId="{AA04A8C9-42FA-4C4B-86B1-2CF652E747F0}">
      <dgm:prSet custT="1"/>
      <dgm:spPr/>
      <dgm:t>
        <a:bodyPr/>
        <a:lstStyle/>
        <a:p>
          <a:r>
            <a:rPr lang="hu-HU" sz="2800" dirty="0"/>
            <a:t>Kerékpárral járok iskolába.</a:t>
          </a:r>
          <a:endParaRPr lang="en-US" sz="2800" dirty="0"/>
        </a:p>
      </dgm:t>
    </dgm:pt>
    <dgm:pt modelId="{445100D2-7FF5-4570-8A66-BB74C90DD38C}" type="parTrans" cxnId="{F78F4B58-7F1B-4DF7-AC73-4E9BD854C001}">
      <dgm:prSet/>
      <dgm:spPr/>
      <dgm:t>
        <a:bodyPr/>
        <a:lstStyle/>
        <a:p>
          <a:endParaRPr lang="en-US"/>
        </a:p>
      </dgm:t>
    </dgm:pt>
    <dgm:pt modelId="{694EE545-7A02-47C7-B969-DC9DA13FB32A}" type="sibTrans" cxnId="{F78F4B58-7F1B-4DF7-AC73-4E9BD854C001}">
      <dgm:prSet/>
      <dgm:spPr/>
      <dgm:t>
        <a:bodyPr/>
        <a:lstStyle/>
        <a:p>
          <a:endParaRPr lang="en-US"/>
        </a:p>
      </dgm:t>
    </dgm:pt>
    <dgm:pt modelId="{F69570A5-65D9-46E3-BBF3-B68E7C61993D}">
      <dgm:prSet custT="1"/>
      <dgm:spPr/>
      <dgm:t>
        <a:bodyPr/>
        <a:lstStyle/>
        <a:p>
          <a:r>
            <a:rPr lang="hu-HU" sz="2800" dirty="0"/>
            <a:t>Családtagjaimat is </a:t>
          </a:r>
          <a:r>
            <a:rPr lang="hu-HU" sz="2800" dirty="0" smtClean="0"/>
            <a:t>ösztönzöm </a:t>
          </a:r>
          <a:r>
            <a:rPr lang="hu-HU" sz="2800" dirty="0"/>
            <a:t>a gyaloglásra, </a:t>
          </a:r>
          <a:r>
            <a:rPr lang="hu-HU" sz="2800" dirty="0" smtClean="0"/>
            <a:t>kerékpározásra.</a:t>
          </a:r>
          <a:endParaRPr lang="en-US" sz="2800" dirty="0"/>
        </a:p>
      </dgm:t>
    </dgm:pt>
    <dgm:pt modelId="{4B58192D-731F-4C57-B7FC-8F2046B2B365}" type="parTrans" cxnId="{1DCEFE38-E7CF-4B13-B942-C7C4D5AC5A89}">
      <dgm:prSet/>
      <dgm:spPr/>
      <dgm:t>
        <a:bodyPr/>
        <a:lstStyle/>
        <a:p>
          <a:endParaRPr lang="en-US"/>
        </a:p>
      </dgm:t>
    </dgm:pt>
    <dgm:pt modelId="{6A37EB56-2ACF-473E-B58B-7F3277C9DB3B}" type="sibTrans" cxnId="{1DCEFE38-E7CF-4B13-B942-C7C4D5AC5A89}">
      <dgm:prSet/>
      <dgm:spPr/>
      <dgm:t>
        <a:bodyPr/>
        <a:lstStyle/>
        <a:p>
          <a:endParaRPr lang="en-US"/>
        </a:p>
      </dgm:t>
    </dgm:pt>
    <dgm:pt modelId="{5D4FBD10-7B46-4F76-AC82-F34E7D577032}">
      <dgm:prSet custT="1"/>
      <dgm:spPr/>
      <dgm:t>
        <a:bodyPr/>
        <a:lstStyle/>
        <a:p>
          <a:r>
            <a:rPr lang="hu-HU" sz="2800"/>
            <a:t>Minél kevesebb családi autóhasználat, pl.: kirándulás vonattal vagy busszal.</a:t>
          </a:r>
          <a:endParaRPr lang="en-US" sz="2800"/>
        </a:p>
      </dgm:t>
    </dgm:pt>
    <dgm:pt modelId="{0854F329-22A4-4CD6-A954-FAF596788809}" type="parTrans" cxnId="{6C03B0DA-B1B5-407B-BBC9-13DB4EAD70ED}">
      <dgm:prSet/>
      <dgm:spPr/>
      <dgm:t>
        <a:bodyPr/>
        <a:lstStyle/>
        <a:p>
          <a:endParaRPr lang="en-US"/>
        </a:p>
      </dgm:t>
    </dgm:pt>
    <dgm:pt modelId="{3736AD46-613D-4016-BD76-AB64E56B803A}" type="sibTrans" cxnId="{6C03B0DA-B1B5-407B-BBC9-13DB4EAD70ED}">
      <dgm:prSet/>
      <dgm:spPr/>
      <dgm:t>
        <a:bodyPr/>
        <a:lstStyle/>
        <a:p>
          <a:endParaRPr lang="en-US"/>
        </a:p>
      </dgm:t>
    </dgm:pt>
    <dgm:pt modelId="{70DD219C-1C72-4B53-A05B-5ABA31002168}">
      <dgm:prSet custT="1"/>
      <dgm:spPr/>
      <dgm:t>
        <a:bodyPr/>
        <a:lstStyle/>
        <a:p>
          <a:r>
            <a:rPr lang="hu-HU" sz="2800"/>
            <a:t>….</a:t>
          </a:r>
          <a:endParaRPr lang="en-US" sz="2800"/>
        </a:p>
      </dgm:t>
    </dgm:pt>
    <dgm:pt modelId="{9E264617-E32B-4B0A-BD2A-B3B0112AF2E3}" type="parTrans" cxnId="{667C35E0-D001-4470-80A6-82AF2ADE2004}">
      <dgm:prSet/>
      <dgm:spPr/>
      <dgm:t>
        <a:bodyPr/>
        <a:lstStyle/>
        <a:p>
          <a:endParaRPr lang="en-US"/>
        </a:p>
      </dgm:t>
    </dgm:pt>
    <dgm:pt modelId="{628D474E-5A37-4D0B-BF78-01E31D401865}" type="sibTrans" cxnId="{667C35E0-D001-4470-80A6-82AF2ADE2004}">
      <dgm:prSet/>
      <dgm:spPr/>
      <dgm:t>
        <a:bodyPr/>
        <a:lstStyle/>
        <a:p>
          <a:endParaRPr lang="en-US"/>
        </a:p>
      </dgm:t>
    </dgm:pt>
    <dgm:pt modelId="{8B7B59C9-64C2-4013-BAFC-5394B3CA95BC}" type="pres">
      <dgm:prSet presAssocID="{AB24E67D-C19F-4765-A182-B70410EFE96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3EACCBAC-3A2B-4E1B-A5C3-7772D9673333}" type="pres">
      <dgm:prSet presAssocID="{014A5600-91E5-4952-9ACA-188E86077D4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14CF3BCA-D581-40E4-A5CA-AAE3A5255676}" type="pres">
      <dgm:prSet presAssocID="{306911C8-F80E-4426-9B1A-646665682871}" presName="spacer" presStyleCnt="0"/>
      <dgm:spPr/>
    </dgm:pt>
    <dgm:pt modelId="{8E1CCDB0-F183-4003-9FA9-24D57874E884}" type="pres">
      <dgm:prSet presAssocID="{AA04A8C9-42FA-4C4B-86B1-2CF652E747F0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EDDBD1A6-55B9-41A5-A18B-D9C6F6E6282D}" type="pres">
      <dgm:prSet presAssocID="{694EE545-7A02-47C7-B969-DC9DA13FB32A}" presName="spacer" presStyleCnt="0"/>
      <dgm:spPr/>
    </dgm:pt>
    <dgm:pt modelId="{93D75A9C-096B-4E57-9A77-83DF48FE645A}" type="pres">
      <dgm:prSet presAssocID="{F69570A5-65D9-46E3-BBF3-B68E7C61993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1B4CEB0E-0000-45E8-85AD-C3B5E74F3059}" type="pres">
      <dgm:prSet presAssocID="{6A37EB56-2ACF-473E-B58B-7F3277C9DB3B}" presName="spacer" presStyleCnt="0"/>
      <dgm:spPr/>
    </dgm:pt>
    <dgm:pt modelId="{B48AD2F8-92BE-4B99-9008-79AB12B90B93}" type="pres">
      <dgm:prSet presAssocID="{5D4FBD10-7B46-4F76-AC82-F34E7D577032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BF3D2154-9776-47B8-AD72-757CAC376660}" type="pres">
      <dgm:prSet presAssocID="{3736AD46-613D-4016-BD76-AB64E56B803A}" presName="spacer" presStyleCnt="0"/>
      <dgm:spPr/>
    </dgm:pt>
    <dgm:pt modelId="{0B9BAC93-387D-4308-B632-21C3A1296FDF}" type="pres">
      <dgm:prSet presAssocID="{70DD219C-1C72-4B53-A05B-5ABA31002168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7ADF9FF9-BA17-45F4-99C2-78843F9AA095}" type="presOf" srcId="{AB24E67D-C19F-4765-A182-B70410EFE96F}" destId="{8B7B59C9-64C2-4013-BAFC-5394B3CA95BC}" srcOrd="0" destOrd="0" presId="urn:microsoft.com/office/officeart/2005/8/layout/vList2"/>
    <dgm:cxn modelId="{F73FF875-3C96-49A9-8780-8C0F563512DC}" type="presOf" srcId="{AA04A8C9-42FA-4C4B-86B1-2CF652E747F0}" destId="{8E1CCDB0-F183-4003-9FA9-24D57874E884}" srcOrd="0" destOrd="0" presId="urn:microsoft.com/office/officeart/2005/8/layout/vList2"/>
    <dgm:cxn modelId="{1DCEFE38-E7CF-4B13-B942-C7C4D5AC5A89}" srcId="{AB24E67D-C19F-4765-A182-B70410EFE96F}" destId="{F69570A5-65D9-46E3-BBF3-B68E7C61993D}" srcOrd="2" destOrd="0" parTransId="{4B58192D-731F-4C57-B7FC-8F2046B2B365}" sibTransId="{6A37EB56-2ACF-473E-B58B-7F3277C9DB3B}"/>
    <dgm:cxn modelId="{88077C29-7DF2-4DD8-AF5A-513D4DB0AAF7}" srcId="{AB24E67D-C19F-4765-A182-B70410EFE96F}" destId="{014A5600-91E5-4952-9ACA-188E86077D48}" srcOrd="0" destOrd="0" parTransId="{4E3579A2-1802-4E4C-ABAC-AA146BE6C177}" sibTransId="{306911C8-F80E-4426-9B1A-646665682871}"/>
    <dgm:cxn modelId="{6C03B0DA-B1B5-407B-BBC9-13DB4EAD70ED}" srcId="{AB24E67D-C19F-4765-A182-B70410EFE96F}" destId="{5D4FBD10-7B46-4F76-AC82-F34E7D577032}" srcOrd="3" destOrd="0" parTransId="{0854F329-22A4-4CD6-A954-FAF596788809}" sibTransId="{3736AD46-613D-4016-BD76-AB64E56B803A}"/>
    <dgm:cxn modelId="{F78F4B58-7F1B-4DF7-AC73-4E9BD854C001}" srcId="{AB24E67D-C19F-4765-A182-B70410EFE96F}" destId="{AA04A8C9-42FA-4C4B-86B1-2CF652E747F0}" srcOrd="1" destOrd="0" parTransId="{445100D2-7FF5-4570-8A66-BB74C90DD38C}" sibTransId="{694EE545-7A02-47C7-B969-DC9DA13FB32A}"/>
    <dgm:cxn modelId="{DCF76313-9FEE-4A42-9E97-B6E109C1627A}" type="presOf" srcId="{014A5600-91E5-4952-9ACA-188E86077D48}" destId="{3EACCBAC-3A2B-4E1B-A5C3-7772D9673333}" srcOrd="0" destOrd="0" presId="urn:microsoft.com/office/officeart/2005/8/layout/vList2"/>
    <dgm:cxn modelId="{C2F2A66A-C3F7-4B64-92B1-777044E01B95}" type="presOf" srcId="{F69570A5-65D9-46E3-BBF3-B68E7C61993D}" destId="{93D75A9C-096B-4E57-9A77-83DF48FE645A}" srcOrd="0" destOrd="0" presId="urn:microsoft.com/office/officeart/2005/8/layout/vList2"/>
    <dgm:cxn modelId="{32A86B09-5D5D-4D95-9827-DB394FAC921F}" type="presOf" srcId="{70DD219C-1C72-4B53-A05B-5ABA31002168}" destId="{0B9BAC93-387D-4308-B632-21C3A1296FDF}" srcOrd="0" destOrd="0" presId="urn:microsoft.com/office/officeart/2005/8/layout/vList2"/>
    <dgm:cxn modelId="{667C35E0-D001-4470-80A6-82AF2ADE2004}" srcId="{AB24E67D-C19F-4765-A182-B70410EFE96F}" destId="{70DD219C-1C72-4B53-A05B-5ABA31002168}" srcOrd="4" destOrd="0" parTransId="{9E264617-E32B-4B0A-BD2A-B3B0112AF2E3}" sibTransId="{628D474E-5A37-4D0B-BF78-01E31D401865}"/>
    <dgm:cxn modelId="{70A174A8-A0E6-41E2-A990-EB273A613F10}" type="presOf" srcId="{5D4FBD10-7B46-4F76-AC82-F34E7D577032}" destId="{B48AD2F8-92BE-4B99-9008-79AB12B90B93}" srcOrd="0" destOrd="0" presId="urn:microsoft.com/office/officeart/2005/8/layout/vList2"/>
    <dgm:cxn modelId="{A3B421CD-6528-4D25-BD3A-2644760DB81E}" type="presParOf" srcId="{8B7B59C9-64C2-4013-BAFC-5394B3CA95BC}" destId="{3EACCBAC-3A2B-4E1B-A5C3-7772D9673333}" srcOrd="0" destOrd="0" presId="urn:microsoft.com/office/officeart/2005/8/layout/vList2"/>
    <dgm:cxn modelId="{F7453592-8A5E-489B-AB56-4B97DA011A0B}" type="presParOf" srcId="{8B7B59C9-64C2-4013-BAFC-5394B3CA95BC}" destId="{14CF3BCA-D581-40E4-A5CA-AAE3A5255676}" srcOrd="1" destOrd="0" presId="urn:microsoft.com/office/officeart/2005/8/layout/vList2"/>
    <dgm:cxn modelId="{2CF96BE4-992E-4E80-A084-8C6AFF68258B}" type="presParOf" srcId="{8B7B59C9-64C2-4013-BAFC-5394B3CA95BC}" destId="{8E1CCDB0-F183-4003-9FA9-24D57874E884}" srcOrd="2" destOrd="0" presId="urn:microsoft.com/office/officeart/2005/8/layout/vList2"/>
    <dgm:cxn modelId="{66219C26-DF39-47E2-AA97-AE959A2C9A9D}" type="presParOf" srcId="{8B7B59C9-64C2-4013-BAFC-5394B3CA95BC}" destId="{EDDBD1A6-55B9-41A5-A18B-D9C6F6E6282D}" srcOrd="3" destOrd="0" presId="urn:microsoft.com/office/officeart/2005/8/layout/vList2"/>
    <dgm:cxn modelId="{BB3F2A79-C541-4EE1-B293-B4956A813706}" type="presParOf" srcId="{8B7B59C9-64C2-4013-BAFC-5394B3CA95BC}" destId="{93D75A9C-096B-4E57-9A77-83DF48FE645A}" srcOrd="4" destOrd="0" presId="urn:microsoft.com/office/officeart/2005/8/layout/vList2"/>
    <dgm:cxn modelId="{709E2E6D-4646-4AE2-9C18-CB3B2C92B55F}" type="presParOf" srcId="{8B7B59C9-64C2-4013-BAFC-5394B3CA95BC}" destId="{1B4CEB0E-0000-45E8-85AD-C3B5E74F3059}" srcOrd="5" destOrd="0" presId="urn:microsoft.com/office/officeart/2005/8/layout/vList2"/>
    <dgm:cxn modelId="{367E1238-34C9-45FC-8EF1-600F8F26E362}" type="presParOf" srcId="{8B7B59C9-64C2-4013-BAFC-5394B3CA95BC}" destId="{B48AD2F8-92BE-4B99-9008-79AB12B90B93}" srcOrd="6" destOrd="0" presId="urn:microsoft.com/office/officeart/2005/8/layout/vList2"/>
    <dgm:cxn modelId="{7941EB0F-AC59-48DC-9469-8DE53740E987}" type="presParOf" srcId="{8B7B59C9-64C2-4013-BAFC-5394B3CA95BC}" destId="{BF3D2154-9776-47B8-AD72-757CAC376660}" srcOrd="7" destOrd="0" presId="urn:microsoft.com/office/officeart/2005/8/layout/vList2"/>
    <dgm:cxn modelId="{93C5F400-25D0-42E1-A78A-3B7F29049F36}" type="presParOf" srcId="{8B7B59C9-64C2-4013-BAFC-5394B3CA95BC}" destId="{0B9BAC93-387D-4308-B632-21C3A1296FD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EC6EC4-AC28-4D69-9EB5-B57A181CBA1C}">
      <dsp:nvSpPr>
        <dsp:cNvPr id="0" name=""/>
        <dsp:cNvSpPr/>
      </dsp:nvSpPr>
      <dsp:spPr>
        <a:xfrm>
          <a:off x="0" y="0"/>
          <a:ext cx="7283083" cy="104456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600" kern="1200" dirty="0"/>
            <a:t>Az osztály hány % </a:t>
          </a:r>
          <a:r>
            <a:rPr lang="hu-HU" sz="3600" kern="1200" dirty="0" smtClean="0"/>
            <a:t>-a  </a:t>
          </a:r>
          <a:r>
            <a:rPr lang="hu-HU" sz="3600" kern="1200" dirty="0"/>
            <a:t>jár iskolába rendszeresen:</a:t>
          </a:r>
          <a:endParaRPr lang="en-US" sz="3600" kern="1200" dirty="0"/>
        </a:p>
      </dsp:txBody>
      <dsp:txXfrm>
        <a:off x="0" y="0"/>
        <a:ext cx="7283083" cy="1044567"/>
      </dsp:txXfrm>
    </dsp:sp>
    <dsp:sp modelId="{1C18B2FE-04BF-4E55-B4E1-7871E0F6EFEA}">
      <dsp:nvSpPr>
        <dsp:cNvPr id="0" name=""/>
        <dsp:cNvSpPr/>
      </dsp:nvSpPr>
      <dsp:spPr>
        <a:xfrm>
          <a:off x="3556" y="1099184"/>
          <a:ext cx="7283083" cy="104456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200" b="1" kern="1200" dirty="0"/>
            <a:t>gyalog:</a:t>
          </a:r>
          <a:endParaRPr lang="en-US" sz="3200" b="1" kern="1200" dirty="0"/>
        </a:p>
      </dsp:txBody>
      <dsp:txXfrm>
        <a:off x="3556" y="1099184"/>
        <a:ext cx="7283083" cy="1044567"/>
      </dsp:txXfrm>
    </dsp:sp>
    <dsp:sp modelId="{63356D30-AACB-4C2E-A5A1-A2A7517B2795}">
      <dsp:nvSpPr>
        <dsp:cNvPr id="0" name=""/>
        <dsp:cNvSpPr/>
      </dsp:nvSpPr>
      <dsp:spPr>
        <a:xfrm>
          <a:off x="3556" y="2195980"/>
          <a:ext cx="7283083" cy="104456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200" b="1" kern="1200" dirty="0"/>
            <a:t>kerékpárral:</a:t>
          </a:r>
          <a:endParaRPr lang="en-US" sz="3200" b="1" kern="1200" dirty="0"/>
        </a:p>
      </dsp:txBody>
      <dsp:txXfrm>
        <a:off x="3556" y="2195980"/>
        <a:ext cx="7283083" cy="1044567"/>
      </dsp:txXfrm>
    </dsp:sp>
    <dsp:sp modelId="{584B6FAA-BA3F-4080-AE16-34D879DD5584}">
      <dsp:nvSpPr>
        <dsp:cNvPr id="0" name=""/>
        <dsp:cNvSpPr/>
      </dsp:nvSpPr>
      <dsp:spPr>
        <a:xfrm>
          <a:off x="3556" y="3292775"/>
          <a:ext cx="7283083" cy="104456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200" b="1" kern="1200" dirty="0"/>
            <a:t>tömegközlekedési eszközzel:</a:t>
          </a:r>
          <a:endParaRPr lang="en-US" sz="3200" b="1" kern="1200" dirty="0"/>
        </a:p>
      </dsp:txBody>
      <dsp:txXfrm>
        <a:off x="3556" y="3292775"/>
        <a:ext cx="7283083" cy="1044567"/>
      </dsp:txXfrm>
    </dsp:sp>
    <dsp:sp modelId="{67E5735C-AA9A-499D-B47F-0AF46E325E24}">
      <dsp:nvSpPr>
        <dsp:cNvPr id="0" name=""/>
        <dsp:cNvSpPr/>
      </dsp:nvSpPr>
      <dsp:spPr>
        <a:xfrm>
          <a:off x="3556" y="4389571"/>
          <a:ext cx="7283083" cy="1044567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200" b="1" kern="1200" dirty="0"/>
            <a:t>autóval:</a:t>
          </a:r>
          <a:endParaRPr lang="en-US" sz="3200" b="1" kern="1200" dirty="0"/>
        </a:p>
      </dsp:txBody>
      <dsp:txXfrm>
        <a:off x="3556" y="4389571"/>
        <a:ext cx="7283083" cy="104456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43ADDB-7AF1-4E87-9A6D-B0482A615808}">
      <dsp:nvSpPr>
        <dsp:cNvPr id="0" name=""/>
        <dsp:cNvSpPr/>
      </dsp:nvSpPr>
      <dsp:spPr>
        <a:xfrm rot="10800000">
          <a:off x="0" y="0"/>
          <a:ext cx="7732542" cy="954336"/>
        </a:xfrm>
        <a:prstGeom prst="trapezoid">
          <a:avLst>
            <a:gd name="adj" fmla="val 8102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300" kern="1200" dirty="0"/>
            <a:t>gyaloglás</a:t>
          </a:r>
        </a:p>
      </dsp:txBody>
      <dsp:txXfrm>
        <a:off x="1353194" y="0"/>
        <a:ext cx="5026152" cy="954336"/>
      </dsp:txXfrm>
    </dsp:sp>
    <dsp:sp modelId="{3E91381A-5D58-42EE-97A9-741F8D3E5906}">
      <dsp:nvSpPr>
        <dsp:cNvPr id="0" name=""/>
        <dsp:cNvSpPr/>
      </dsp:nvSpPr>
      <dsp:spPr>
        <a:xfrm rot="10800000">
          <a:off x="773254" y="954336"/>
          <a:ext cx="6186033" cy="954336"/>
        </a:xfrm>
        <a:prstGeom prst="trapezoid">
          <a:avLst>
            <a:gd name="adj" fmla="val 8102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300" kern="1200" dirty="0"/>
            <a:t>kerékpár</a:t>
          </a:r>
        </a:p>
      </dsp:txBody>
      <dsp:txXfrm>
        <a:off x="1855810" y="954336"/>
        <a:ext cx="4020921" cy="954336"/>
      </dsp:txXfrm>
    </dsp:sp>
    <dsp:sp modelId="{CBE4BF41-58E7-4BC7-9825-B3C750D90328}">
      <dsp:nvSpPr>
        <dsp:cNvPr id="0" name=""/>
        <dsp:cNvSpPr/>
      </dsp:nvSpPr>
      <dsp:spPr>
        <a:xfrm rot="10800000">
          <a:off x="1546508" y="1908673"/>
          <a:ext cx="4639525" cy="954336"/>
        </a:xfrm>
        <a:prstGeom prst="trapezoid">
          <a:avLst>
            <a:gd name="adj" fmla="val 8102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300" kern="1200" dirty="0"/>
            <a:t>tömegközlekedés</a:t>
          </a:r>
        </a:p>
      </dsp:txBody>
      <dsp:txXfrm>
        <a:off x="2358425" y="1908673"/>
        <a:ext cx="3015691" cy="954336"/>
      </dsp:txXfrm>
    </dsp:sp>
    <dsp:sp modelId="{85631AC4-2C57-4A4F-8D54-F52308E25785}">
      <dsp:nvSpPr>
        <dsp:cNvPr id="0" name=""/>
        <dsp:cNvSpPr/>
      </dsp:nvSpPr>
      <dsp:spPr>
        <a:xfrm rot="10800000">
          <a:off x="2319762" y="2863009"/>
          <a:ext cx="3093016" cy="954336"/>
        </a:xfrm>
        <a:prstGeom prst="trapezoid">
          <a:avLst>
            <a:gd name="adj" fmla="val 8102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300" kern="1200" dirty="0"/>
            <a:t>telekocsi</a:t>
          </a:r>
        </a:p>
      </dsp:txBody>
      <dsp:txXfrm>
        <a:off x="2861040" y="2863009"/>
        <a:ext cx="2010460" cy="954336"/>
      </dsp:txXfrm>
    </dsp:sp>
    <dsp:sp modelId="{D4B63629-F97E-49EA-88BC-95C37234E4ED}">
      <dsp:nvSpPr>
        <dsp:cNvPr id="0" name=""/>
        <dsp:cNvSpPr/>
      </dsp:nvSpPr>
      <dsp:spPr>
        <a:xfrm rot="10800000">
          <a:off x="3093016" y="3817346"/>
          <a:ext cx="1546508" cy="954336"/>
        </a:xfrm>
        <a:prstGeom prst="trapezoid">
          <a:avLst>
            <a:gd name="adj" fmla="val 8102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300" kern="1200" dirty="0"/>
            <a:t>autó</a:t>
          </a:r>
        </a:p>
      </dsp:txBody>
      <dsp:txXfrm>
        <a:off x="3093016" y="3817346"/>
        <a:ext cx="1546508" cy="95433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D8E2A8-436F-45B1-AEEA-EC86934536C5}">
      <dsp:nvSpPr>
        <dsp:cNvPr id="0" name=""/>
        <dsp:cNvSpPr/>
      </dsp:nvSpPr>
      <dsp:spPr>
        <a:xfrm>
          <a:off x="-318371" y="-81999"/>
          <a:ext cx="7216352" cy="132587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400" kern="1200" dirty="0"/>
            <a:t>Zöld közlekedés: nem fosszilis üzemanyagot </a:t>
          </a:r>
          <a:r>
            <a:rPr lang="hu-HU" sz="2400" kern="1200" dirty="0" smtClean="0"/>
            <a:t>használó járművek</a:t>
          </a:r>
          <a:r>
            <a:rPr lang="hu-HU" sz="2400" kern="1200" dirty="0"/>
            <a:t>. </a:t>
          </a:r>
          <a:endParaRPr lang="en-US" sz="2400" kern="1200" dirty="0"/>
        </a:p>
      </dsp:txBody>
      <dsp:txXfrm>
        <a:off x="-318371" y="-81999"/>
        <a:ext cx="5631805" cy="1325879"/>
      </dsp:txXfrm>
    </dsp:sp>
    <dsp:sp modelId="{A7A5757B-2B23-4FA6-B8D7-893C0900FB29}">
      <dsp:nvSpPr>
        <dsp:cNvPr id="0" name=""/>
        <dsp:cNvSpPr/>
      </dsp:nvSpPr>
      <dsp:spPr>
        <a:xfrm>
          <a:off x="323509" y="1202610"/>
          <a:ext cx="7188728" cy="148057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400" kern="1200" dirty="0"/>
            <a:t>Fenntartható közlekedés: az energia előállítása és felhasználása ne merítse ki </a:t>
          </a:r>
          <a:r>
            <a:rPr lang="hu-HU" sz="2400" kern="1200" dirty="0" smtClean="0"/>
            <a:t>az erőforrásokat</a:t>
          </a:r>
          <a:r>
            <a:rPr lang="hu-HU" sz="2400" kern="1200" dirty="0"/>
            <a:t>.</a:t>
          </a:r>
          <a:endParaRPr lang="en-US" sz="2400" kern="1200" dirty="0"/>
        </a:p>
      </dsp:txBody>
      <dsp:txXfrm>
        <a:off x="323509" y="1202610"/>
        <a:ext cx="5658154" cy="1480570"/>
      </dsp:txXfrm>
    </dsp:sp>
    <dsp:sp modelId="{17BDEC3C-692C-4EDF-9A94-B7A2AA051C80}">
      <dsp:nvSpPr>
        <dsp:cNvPr id="0" name=""/>
        <dsp:cNvSpPr/>
      </dsp:nvSpPr>
      <dsp:spPr>
        <a:xfrm>
          <a:off x="620896" y="2623878"/>
          <a:ext cx="7639513" cy="19632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400" kern="1200" dirty="0"/>
            <a:t>Zöld, fenntartható közlekedés: gyaloglás, rollerezés, kerékpározás, telekocsizás </a:t>
          </a:r>
          <a:r>
            <a:rPr lang="hu-HU" sz="2400" kern="1200" dirty="0" smtClean="0"/>
            <a:t>és tömegközlekedés</a:t>
          </a:r>
          <a:r>
            <a:rPr lang="hu-HU" sz="2400" kern="1200" dirty="0"/>
            <a:t>.</a:t>
          </a:r>
          <a:endParaRPr lang="en-US" sz="2400" kern="1200" dirty="0"/>
        </a:p>
      </dsp:txBody>
      <dsp:txXfrm>
        <a:off x="620896" y="2623878"/>
        <a:ext cx="6022510" cy="1963256"/>
      </dsp:txXfrm>
    </dsp:sp>
    <dsp:sp modelId="{169A5698-F674-4026-9E56-1510EDD761AD}">
      <dsp:nvSpPr>
        <dsp:cNvPr id="0" name=""/>
        <dsp:cNvSpPr/>
      </dsp:nvSpPr>
      <dsp:spPr>
        <a:xfrm>
          <a:off x="1187645" y="4372857"/>
          <a:ext cx="7401843" cy="16538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400" kern="1200" dirty="0"/>
            <a:t>Mobilitás: olyan mobilitás biztosítása, amely minimális hatást </a:t>
          </a:r>
          <a:r>
            <a:rPr lang="hu-HU" sz="2400" kern="1200" dirty="0" smtClean="0"/>
            <a:t>gyakorol </a:t>
          </a:r>
          <a:r>
            <a:rPr lang="hu-HU" sz="2400" kern="1200" dirty="0"/>
            <a:t>az </a:t>
          </a:r>
          <a:r>
            <a:rPr lang="hu-HU" sz="2400" kern="1200" dirty="0" smtClean="0"/>
            <a:t>emberi egészségre </a:t>
          </a:r>
          <a:r>
            <a:rPr lang="hu-HU" sz="2400" kern="1200" dirty="0"/>
            <a:t>és a környezetre.</a:t>
          </a:r>
          <a:endParaRPr lang="en-US" sz="2400" kern="1200" dirty="0"/>
        </a:p>
      </dsp:txBody>
      <dsp:txXfrm>
        <a:off x="1187645" y="4372857"/>
        <a:ext cx="5825894" cy="1653876"/>
      </dsp:txXfrm>
    </dsp:sp>
    <dsp:sp modelId="{658272B9-F289-4326-A853-88ADA363324D}">
      <dsp:nvSpPr>
        <dsp:cNvPr id="0" name=""/>
        <dsp:cNvSpPr/>
      </dsp:nvSpPr>
      <dsp:spPr>
        <a:xfrm>
          <a:off x="5764160" y="933504"/>
          <a:ext cx="861821" cy="861821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5764160" y="933504"/>
        <a:ext cx="861821" cy="861821"/>
      </dsp:txXfrm>
    </dsp:sp>
    <dsp:sp modelId="{FA920B0C-33C2-476B-A4D8-7FDB1471C363}">
      <dsp:nvSpPr>
        <dsp:cNvPr id="0" name=""/>
        <dsp:cNvSpPr/>
      </dsp:nvSpPr>
      <dsp:spPr>
        <a:xfrm>
          <a:off x="6322970" y="2500453"/>
          <a:ext cx="861821" cy="861821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6322970" y="2500453"/>
        <a:ext cx="861821" cy="861821"/>
      </dsp:txXfrm>
    </dsp:sp>
    <dsp:sp modelId="{ABE0A87B-FA85-4568-B902-39098C3BB10C}">
      <dsp:nvSpPr>
        <dsp:cNvPr id="0" name=""/>
        <dsp:cNvSpPr/>
      </dsp:nvSpPr>
      <dsp:spPr>
        <a:xfrm>
          <a:off x="6873439" y="4067402"/>
          <a:ext cx="861821" cy="861821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6873439" y="4067402"/>
        <a:ext cx="861821" cy="86182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EAD59A-734C-4D78-8D6A-A2F38C00A375}">
      <dsp:nvSpPr>
        <dsp:cNvPr id="0" name=""/>
        <dsp:cNvSpPr/>
      </dsp:nvSpPr>
      <dsp:spPr>
        <a:xfrm>
          <a:off x="1245448" y="105721"/>
          <a:ext cx="2591447" cy="155486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800" b="1" kern="1200" dirty="0"/>
            <a:t>a diesel vonatokról</a:t>
          </a:r>
          <a:endParaRPr lang="en-US" sz="2800" b="1" kern="1200" dirty="0"/>
        </a:p>
      </dsp:txBody>
      <dsp:txXfrm>
        <a:off x="1245448" y="105721"/>
        <a:ext cx="2591447" cy="1554868"/>
      </dsp:txXfrm>
    </dsp:sp>
    <dsp:sp modelId="{3381E06A-F02F-424E-B2A6-DEDDA4D4E245}">
      <dsp:nvSpPr>
        <dsp:cNvPr id="0" name=""/>
        <dsp:cNvSpPr/>
      </dsp:nvSpPr>
      <dsp:spPr>
        <a:xfrm>
          <a:off x="4078444" y="88135"/>
          <a:ext cx="2591447" cy="1554868"/>
        </a:xfrm>
        <a:prstGeom prst="rect">
          <a:avLst/>
        </a:prstGeom>
        <a:solidFill>
          <a:schemeClr val="accent2">
            <a:hueOff val="-330843"/>
            <a:satOff val="373"/>
            <a:lumOff val="882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800" b="1" kern="1200" dirty="0"/>
            <a:t>az elektromos  vonatokról</a:t>
          </a:r>
          <a:endParaRPr lang="en-US" sz="2800" b="1" kern="1200" dirty="0"/>
        </a:p>
      </dsp:txBody>
      <dsp:txXfrm>
        <a:off x="4078444" y="88135"/>
        <a:ext cx="2591447" cy="1554868"/>
      </dsp:txXfrm>
    </dsp:sp>
    <dsp:sp modelId="{2F1C3A1C-6790-487A-A1B5-D8D2793580D1}">
      <dsp:nvSpPr>
        <dsp:cNvPr id="0" name=""/>
        <dsp:cNvSpPr/>
      </dsp:nvSpPr>
      <dsp:spPr>
        <a:xfrm>
          <a:off x="1227852" y="1814221"/>
          <a:ext cx="2591447" cy="1554868"/>
        </a:xfrm>
        <a:prstGeom prst="rect">
          <a:avLst/>
        </a:prstGeom>
        <a:solidFill>
          <a:schemeClr val="accent2">
            <a:hueOff val="-661686"/>
            <a:satOff val="746"/>
            <a:lumOff val="176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800" b="1" kern="1200" dirty="0"/>
            <a:t>a hibrid vonatokról </a:t>
          </a:r>
          <a:endParaRPr lang="en-US" sz="2800" b="1" kern="1200" dirty="0"/>
        </a:p>
      </dsp:txBody>
      <dsp:txXfrm>
        <a:off x="1227852" y="1814221"/>
        <a:ext cx="2591447" cy="1554868"/>
      </dsp:txXfrm>
    </dsp:sp>
    <dsp:sp modelId="{9210284F-65AD-4805-B378-52260C8B6023}">
      <dsp:nvSpPr>
        <dsp:cNvPr id="0" name=""/>
        <dsp:cNvSpPr/>
      </dsp:nvSpPr>
      <dsp:spPr>
        <a:xfrm>
          <a:off x="4078444" y="1814221"/>
          <a:ext cx="2591447" cy="1554868"/>
        </a:xfrm>
        <a:prstGeom prst="rect">
          <a:avLst/>
        </a:prstGeom>
        <a:solidFill>
          <a:schemeClr val="accent2">
            <a:hueOff val="-992530"/>
            <a:satOff val="1119"/>
            <a:lumOff val="2647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800" b="1" kern="1200" dirty="0"/>
            <a:t>vasúti technológia jövőjéről</a:t>
          </a:r>
          <a:endParaRPr lang="en-US" sz="2800" b="1" kern="1200" dirty="0"/>
        </a:p>
      </dsp:txBody>
      <dsp:txXfrm>
        <a:off x="4078444" y="1814221"/>
        <a:ext cx="2591447" cy="1554868"/>
      </dsp:txXfrm>
    </dsp:sp>
    <dsp:sp modelId="{9A656FB9-F674-465F-B39F-7B9E52BC6842}">
      <dsp:nvSpPr>
        <dsp:cNvPr id="0" name=""/>
        <dsp:cNvSpPr/>
      </dsp:nvSpPr>
      <dsp:spPr>
        <a:xfrm>
          <a:off x="2653148" y="3628234"/>
          <a:ext cx="2591447" cy="1554868"/>
        </a:xfrm>
        <a:prstGeom prst="rect">
          <a:avLst/>
        </a:prstGeom>
        <a:solidFill>
          <a:schemeClr val="accent2">
            <a:hueOff val="-1323373"/>
            <a:satOff val="1492"/>
            <a:lumOff val="353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200" b="1" kern="1200" dirty="0"/>
            <a:t>a közúti tömegközlekedésről és az autóbuszos közlekedés zöldítéséről</a:t>
          </a:r>
          <a:endParaRPr lang="en-US" sz="2200" b="1" kern="1200" dirty="0"/>
        </a:p>
      </dsp:txBody>
      <dsp:txXfrm>
        <a:off x="2653148" y="3628234"/>
        <a:ext cx="2591447" cy="155486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F999E9-0283-46F2-83A4-E507998B191D}">
      <dsp:nvSpPr>
        <dsp:cNvPr id="0" name=""/>
        <dsp:cNvSpPr/>
      </dsp:nvSpPr>
      <dsp:spPr>
        <a:xfrm>
          <a:off x="2107510" y="1092915"/>
          <a:ext cx="45325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3255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322041" y="1136216"/>
        <a:ext cx="24192" cy="4838"/>
      </dsp:txXfrm>
    </dsp:sp>
    <dsp:sp modelId="{F86C92A5-30FC-44BF-9278-5A1268C2637E}">
      <dsp:nvSpPr>
        <dsp:cNvPr id="0" name=""/>
        <dsp:cNvSpPr/>
      </dsp:nvSpPr>
      <dsp:spPr>
        <a:xfrm>
          <a:off x="5588" y="507519"/>
          <a:ext cx="2103721" cy="12622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3084" tIns="108205" rIns="103084" bIns="1082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100" kern="1200" dirty="0"/>
            <a:t>Az áramtermelést közvetlenül a kémiai energia termeli.</a:t>
          </a:r>
          <a:endParaRPr lang="en-US" sz="2100" kern="1200" dirty="0"/>
        </a:p>
      </dsp:txBody>
      <dsp:txXfrm>
        <a:off x="5588" y="507519"/>
        <a:ext cx="2103721" cy="1262232"/>
      </dsp:txXfrm>
    </dsp:sp>
    <dsp:sp modelId="{BDFDD8B3-C93B-447C-9CB6-BBA09C0D876A}">
      <dsp:nvSpPr>
        <dsp:cNvPr id="0" name=""/>
        <dsp:cNvSpPr/>
      </dsp:nvSpPr>
      <dsp:spPr>
        <a:xfrm>
          <a:off x="4695087" y="1092915"/>
          <a:ext cx="45325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3255" y="45720"/>
              </a:lnTo>
            </a:path>
          </a:pathLst>
        </a:custGeom>
        <a:noFill/>
        <a:ln w="9525" cap="flat" cmpd="sng" algn="ctr">
          <a:solidFill>
            <a:schemeClr val="accent2">
              <a:hueOff val="-330843"/>
              <a:satOff val="373"/>
              <a:lumOff val="882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909619" y="1136216"/>
        <a:ext cx="24192" cy="4838"/>
      </dsp:txXfrm>
    </dsp:sp>
    <dsp:sp modelId="{6D67D594-6C21-4B25-82EE-CDA67993E6F5}">
      <dsp:nvSpPr>
        <dsp:cNvPr id="0" name=""/>
        <dsp:cNvSpPr/>
      </dsp:nvSpPr>
      <dsp:spPr>
        <a:xfrm>
          <a:off x="2593166" y="507519"/>
          <a:ext cx="2103721" cy="1262232"/>
        </a:xfrm>
        <a:prstGeom prst="rect">
          <a:avLst/>
        </a:prstGeom>
        <a:solidFill>
          <a:schemeClr val="accent2">
            <a:hueOff val="-264675"/>
            <a:satOff val="298"/>
            <a:lumOff val="70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3084" tIns="108205" rIns="103084" bIns="1082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100" kern="1200"/>
            <a:t>Nagy energiasűrűségű és gyorsan feltölthető.</a:t>
          </a:r>
          <a:endParaRPr lang="en-US" sz="2100" kern="1200"/>
        </a:p>
      </dsp:txBody>
      <dsp:txXfrm>
        <a:off x="2593166" y="507519"/>
        <a:ext cx="2103721" cy="1262232"/>
      </dsp:txXfrm>
    </dsp:sp>
    <dsp:sp modelId="{0E54DBF9-C4F6-4D20-846F-544C83F300CD}">
      <dsp:nvSpPr>
        <dsp:cNvPr id="0" name=""/>
        <dsp:cNvSpPr/>
      </dsp:nvSpPr>
      <dsp:spPr>
        <a:xfrm>
          <a:off x="1057449" y="1767952"/>
          <a:ext cx="5175155" cy="453255"/>
        </a:xfrm>
        <a:custGeom>
          <a:avLst/>
          <a:gdLst/>
          <a:ahLst/>
          <a:cxnLst/>
          <a:rect l="0" t="0" r="0" b="0"/>
          <a:pathLst>
            <a:path>
              <a:moveTo>
                <a:pt x="5175155" y="0"/>
              </a:moveTo>
              <a:lnTo>
                <a:pt x="5175155" y="243727"/>
              </a:lnTo>
              <a:lnTo>
                <a:pt x="0" y="243727"/>
              </a:lnTo>
              <a:lnTo>
                <a:pt x="0" y="453255"/>
              </a:lnTo>
            </a:path>
          </a:pathLst>
        </a:custGeom>
        <a:noFill/>
        <a:ln w="9525" cap="flat" cmpd="sng" algn="ctr">
          <a:solidFill>
            <a:schemeClr val="accent2">
              <a:hueOff val="-661686"/>
              <a:satOff val="746"/>
              <a:lumOff val="1765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515083" y="1992160"/>
        <a:ext cx="259886" cy="4838"/>
      </dsp:txXfrm>
    </dsp:sp>
    <dsp:sp modelId="{89FF034C-682A-48E5-8CF4-354AE55CEC22}">
      <dsp:nvSpPr>
        <dsp:cNvPr id="0" name=""/>
        <dsp:cNvSpPr/>
      </dsp:nvSpPr>
      <dsp:spPr>
        <a:xfrm>
          <a:off x="5180743" y="507519"/>
          <a:ext cx="2103721" cy="1262232"/>
        </a:xfrm>
        <a:prstGeom prst="rect">
          <a:avLst/>
        </a:prstGeom>
        <a:solidFill>
          <a:schemeClr val="accent2">
            <a:hueOff val="-529349"/>
            <a:satOff val="597"/>
            <a:lumOff val="1412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3084" tIns="108205" rIns="103084" bIns="1082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100" kern="1200"/>
            <a:t>Egyszerű felépítés és csendes működés,</a:t>
          </a:r>
          <a:endParaRPr lang="en-US" sz="2100" kern="1200"/>
        </a:p>
      </dsp:txBody>
      <dsp:txXfrm>
        <a:off x="5180743" y="507519"/>
        <a:ext cx="2103721" cy="1262232"/>
      </dsp:txXfrm>
    </dsp:sp>
    <dsp:sp modelId="{4D05B947-9B1A-4093-8413-3B085403CB0C}">
      <dsp:nvSpPr>
        <dsp:cNvPr id="0" name=""/>
        <dsp:cNvSpPr/>
      </dsp:nvSpPr>
      <dsp:spPr>
        <a:xfrm>
          <a:off x="2107510" y="2839004"/>
          <a:ext cx="45325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3255" y="45720"/>
              </a:lnTo>
            </a:path>
          </a:pathLst>
        </a:custGeom>
        <a:noFill/>
        <a:ln w="9525" cap="flat" cmpd="sng" algn="ctr">
          <a:solidFill>
            <a:schemeClr val="accent2">
              <a:hueOff val="-992530"/>
              <a:satOff val="1119"/>
              <a:lumOff val="2647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322041" y="2882305"/>
        <a:ext cx="24192" cy="4838"/>
      </dsp:txXfrm>
    </dsp:sp>
    <dsp:sp modelId="{654085E4-E519-4635-88F5-4F0A9F8112AD}">
      <dsp:nvSpPr>
        <dsp:cNvPr id="0" name=""/>
        <dsp:cNvSpPr/>
      </dsp:nvSpPr>
      <dsp:spPr>
        <a:xfrm>
          <a:off x="5588" y="2253607"/>
          <a:ext cx="2103721" cy="1262232"/>
        </a:xfrm>
        <a:prstGeom prst="rect">
          <a:avLst/>
        </a:prstGeom>
        <a:solidFill>
          <a:schemeClr val="accent2">
            <a:hueOff val="-794024"/>
            <a:satOff val="895"/>
            <a:lumOff val="211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3084" tIns="108205" rIns="103084" bIns="1082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100" kern="1200"/>
            <a:t>Hosszú élettartam és nagy megbízhatóság.</a:t>
          </a:r>
          <a:endParaRPr lang="en-US" sz="2100" kern="1200"/>
        </a:p>
      </dsp:txBody>
      <dsp:txXfrm>
        <a:off x="5588" y="2253607"/>
        <a:ext cx="2103721" cy="1262232"/>
      </dsp:txXfrm>
    </dsp:sp>
    <dsp:sp modelId="{28AF0F52-A591-4EC0-9D66-D890A4B36DF1}">
      <dsp:nvSpPr>
        <dsp:cNvPr id="0" name=""/>
        <dsp:cNvSpPr/>
      </dsp:nvSpPr>
      <dsp:spPr>
        <a:xfrm>
          <a:off x="4695087" y="2839004"/>
          <a:ext cx="45325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3255" y="45720"/>
              </a:lnTo>
            </a:path>
          </a:pathLst>
        </a:custGeom>
        <a:noFill/>
        <a:ln w="9525" cap="flat" cmpd="sng" algn="ctr">
          <a:solidFill>
            <a:schemeClr val="accent2">
              <a:hueOff val="-1323373"/>
              <a:satOff val="1492"/>
              <a:lumOff val="353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909619" y="2882305"/>
        <a:ext cx="24192" cy="4838"/>
      </dsp:txXfrm>
    </dsp:sp>
    <dsp:sp modelId="{6BB2A44A-1D29-473B-A10E-06832D6B7E34}">
      <dsp:nvSpPr>
        <dsp:cNvPr id="0" name=""/>
        <dsp:cNvSpPr/>
      </dsp:nvSpPr>
      <dsp:spPr>
        <a:xfrm>
          <a:off x="2593166" y="2253607"/>
          <a:ext cx="2103721" cy="1262232"/>
        </a:xfrm>
        <a:prstGeom prst="rect">
          <a:avLst/>
        </a:prstGeom>
        <a:solidFill>
          <a:schemeClr val="accent2">
            <a:hueOff val="-1058698"/>
            <a:satOff val="1194"/>
            <a:lumOff val="2824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3084" tIns="108205" rIns="103084" bIns="1082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100" kern="1200"/>
            <a:t>Szinte nulla kibocsátású rendszer.</a:t>
          </a:r>
          <a:endParaRPr lang="en-US" sz="2100" kern="1200"/>
        </a:p>
      </dsp:txBody>
      <dsp:txXfrm>
        <a:off x="2593166" y="2253607"/>
        <a:ext cx="2103721" cy="1262232"/>
      </dsp:txXfrm>
    </dsp:sp>
    <dsp:sp modelId="{A174B0FC-7F7A-4610-86CC-589AB4072A1A}">
      <dsp:nvSpPr>
        <dsp:cNvPr id="0" name=""/>
        <dsp:cNvSpPr/>
      </dsp:nvSpPr>
      <dsp:spPr>
        <a:xfrm>
          <a:off x="5180743" y="2253607"/>
          <a:ext cx="2103721" cy="1262232"/>
        </a:xfrm>
        <a:prstGeom prst="rect">
          <a:avLst/>
        </a:prstGeom>
        <a:solidFill>
          <a:schemeClr val="accent2">
            <a:hueOff val="-1323373"/>
            <a:satOff val="1492"/>
            <a:lumOff val="353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3084" tIns="108205" rIns="103084" bIns="1082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100" kern="1200"/>
            <a:t>Nagyobb hatékonyság. </a:t>
          </a:r>
          <a:endParaRPr lang="en-US" sz="2100" kern="1200"/>
        </a:p>
      </dsp:txBody>
      <dsp:txXfrm>
        <a:off x="5180743" y="2253607"/>
        <a:ext cx="2103721" cy="1262232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7D3943-4D23-4F12-891C-5AB55A2A168C}">
      <dsp:nvSpPr>
        <dsp:cNvPr id="0" name=""/>
        <dsp:cNvSpPr/>
      </dsp:nvSpPr>
      <dsp:spPr>
        <a:xfrm>
          <a:off x="0" y="0"/>
          <a:ext cx="6196667" cy="12068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800" kern="1200"/>
            <a:t>Az előre jelzett hatótávolság ca. 1000 km. </a:t>
          </a:r>
          <a:endParaRPr lang="en-US" sz="2800" kern="1200"/>
        </a:p>
      </dsp:txBody>
      <dsp:txXfrm>
        <a:off x="0" y="0"/>
        <a:ext cx="4965110" cy="1206817"/>
      </dsp:txXfrm>
    </dsp:sp>
    <dsp:sp modelId="{B36F3C27-ACCC-468F-AC52-81C47A46C094}">
      <dsp:nvSpPr>
        <dsp:cNvPr id="0" name=""/>
        <dsp:cNvSpPr/>
      </dsp:nvSpPr>
      <dsp:spPr>
        <a:xfrm>
          <a:off x="546764" y="1407953"/>
          <a:ext cx="6196667" cy="1206817"/>
        </a:xfrm>
        <a:prstGeom prst="roundRect">
          <a:avLst>
            <a:gd name="adj" fmla="val 10000"/>
          </a:avLst>
        </a:prstGeom>
        <a:solidFill>
          <a:schemeClr val="accent2">
            <a:hueOff val="-661686"/>
            <a:satOff val="746"/>
            <a:lumOff val="176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800" kern="1200"/>
            <a:t>Csúcssebesség (economic) megközelítőleg 140-160 km/h.</a:t>
          </a:r>
          <a:endParaRPr lang="en-US" sz="2800" kern="1200"/>
        </a:p>
      </dsp:txBody>
      <dsp:txXfrm>
        <a:off x="546764" y="1407953"/>
        <a:ext cx="4865471" cy="1206817"/>
      </dsp:txXfrm>
    </dsp:sp>
    <dsp:sp modelId="{9D0B7DEE-0DA0-4978-B4A6-EFE7060F1D92}">
      <dsp:nvSpPr>
        <dsp:cNvPr id="0" name=""/>
        <dsp:cNvSpPr/>
      </dsp:nvSpPr>
      <dsp:spPr>
        <a:xfrm>
          <a:off x="1093529" y="2815907"/>
          <a:ext cx="6196667" cy="1206817"/>
        </a:xfrm>
        <a:prstGeom prst="roundRect">
          <a:avLst>
            <a:gd name="adj" fmla="val 10000"/>
          </a:avLst>
        </a:prstGeom>
        <a:solidFill>
          <a:schemeClr val="accent2">
            <a:hueOff val="-1323373"/>
            <a:satOff val="1492"/>
            <a:lumOff val="353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800" kern="1200"/>
            <a:t>Tizenöt perc alatti várható tankolási idő.</a:t>
          </a:r>
          <a:endParaRPr lang="en-US" sz="2800" kern="1200"/>
        </a:p>
      </dsp:txBody>
      <dsp:txXfrm>
        <a:off x="1093529" y="2815907"/>
        <a:ext cx="4865471" cy="1206817"/>
      </dsp:txXfrm>
    </dsp:sp>
    <dsp:sp modelId="{F313786E-BCF0-422E-9931-A1DCBE552315}">
      <dsp:nvSpPr>
        <dsp:cNvPr id="0" name=""/>
        <dsp:cNvSpPr/>
      </dsp:nvSpPr>
      <dsp:spPr>
        <a:xfrm>
          <a:off x="5412236" y="915169"/>
          <a:ext cx="784431" cy="784431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5412236" y="915169"/>
        <a:ext cx="784431" cy="784431"/>
      </dsp:txXfrm>
    </dsp:sp>
    <dsp:sp modelId="{1ACB60AE-D94D-4DC8-950A-6EDC87673705}">
      <dsp:nvSpPr>
        <dsp:cNvPr id="0" name=""/>
        <dsp:cNvSpPr/>
      </dsp:nvSpPr>
      <dsp:spPr>
        <a:xfrm>
          <a:off x="5959000" y="2315078"/>
          <a:ext cx="784431" cy="784431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1841867"/>
            <a:satOff val="12270"/>
            <a:lumOff val="1122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-1841867"/>
              <a:satOff val="12270"/>
              <a:lumOff val="11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5959000" y="2315078"/>
        <a:ext cx="784431" cy="784431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ACCBAC-3A2B-4E1B-A5C3-7772D9673333}">
      <dsp:nvSpPr>
        <dsp:cNvPr id="0" name=""/>
        <dsp:cNvSpPr/>
      </dsp:nvSpPr>
      <dsp:spPr>
        <a:xfrm>
          <a:off x="0" y="914"/>
          <a:ext cx="7290055" cy="9247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3200" kern="1200" dirty="0"/>
            <a:t>Gyalog járok iskolába.</a:t>
          </a:r>
          <a:endParaRPr lang="en-US" sz="3200" kern="1200" dirty="0"/>
        </a:p>
      </dsp:txBody>
      <dsp:txXfrm>
        <a:off x="0" y="914"/>
        <a:ext cx="7290055" cy="924752"/>
      </dsp:txXfrm>
    </dsp:sp>
    <dsp:sp modelId="{8E1CCDB0-F183-4003-9FA9-24D57874E884}">
      <dsp:nvSpPr>
        <dsp:cNvPr id="0" name=""/>
        <dsp:cNvSpPr/>
      </dsp:nvSpPr>
      <dsp:spPr>
        <a:xfrm>
          <a:off x="0" y="938646"/>
          <a:ext cx="7290055" cy="9247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800" kern="1200" dirty="0"/>
            <a:t>Kerékpárral járok iskolába.</a:t>
          </a:r>
          <a:endParaRPr lang="en-US" sz="2800" kern="1200" dirty="0"/>
        </a:p>
      </dsp:txBody>
      <dsp:txXfrm>
        <a:off x="0" y="938646"/>
        <a:ext cx="7290055" cy="924752"/>
      </dsp:txXfrm>
    </dsp:sp>
    <dsp:sp modelId="{93D75A9C-096B-4E57-9A77-83DF48FE645A}">
      <dsp:nvSpPr>
        <dsp:cNvPr id="0" name=""/>
        <dsp:cNvSpPr/>
      </dsp:nvSpPr>
      <dsp:spPr>
        <a:xfrm>
          <a:off x="0" y="1876377"/>
          <a:ext cx="7290055" cy="9247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800" kern="1200" dirty="0"/>
            <a:t>Családtagjaimat is </a:t>
          </a:r>
          <a:r>
            <a:rPr lang="hu-HU" sz="2800" kern="1200" dirty="0" smtClean="0"/>
            <a:t>ösztönzöm </a:t>
          </a:r>
          <a:r>
            <a:rPr lang="hu-HU" sz="2800" kern="1200" dirty="0"/>
            <a:t>a gyaloglásra, </a:t>
          </a:r>
          <a:r>
            <a:rPr lang="hu-HU" sz="2800" kern="1200" dirty="0" smtClean="0"/>
            <a:t>kerékpározásra.</a:t>
          </a:r>
          <a:endParaRPr lang="en-US" sz="2800" kern="1200" dirty="0"/>
        </a:p>
      </dsp:txBody>
      <dsp:txXfrm>
        <a:off x="0" y="1876377"/>
        <a:ext cx="7290055" cy="924752"/>
      </dsp:txXfrm>
    </dsp:sp>
    <dsp:sp modelId="{B48AD2F8-92BE-4B99-9008-79AB12B90B93}">
      <dsp:nvSpPr>
        <dsp:cNvPr id="0" name=""/>
        <dsp:cNvSpPr/>
      </dsp:nvSpPr>
      <dsp:spPr>
        <a:xfrm>
          <a:off x="0" y="2814109"/>
          <a:ext cx="7290055" cy="9247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800" kern="1200"/>
            <a:t>Minél kevesebb családi autóhasználat, pl.: kirándulás vonattal vagy busszal.</a:t>
          </a:r>
          <a:endParaRPr lang="en-US" sz="2800" kern="1200"/>
        </a:p>
      </dsp:txBody>
      <dsp:txXfrm>
        <a:off x="0" y="2814109"/>
        <a:ext cx="7290055" cy="924752"/>
      </dsp:txXfrm>
    </dsp:sp>
    <dsp:sp modelId="{0B9BAC93-387D-4308-B632-21C3A1296FDF}">
      <dsp:nvSpPr>
        <dsp:cNvPr id="0" name=""/>
        <dsp:cNvSpPr/>
      </dsp:nvSpPr>
      <dsp:spPr>
        <a:xfrm>
          <a:off x="0" y="3751841"/>
          <a:ext cx="7290055" cy="9247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2800" kern="1200"/>
            <a:t>….</a:t>
          </a:r>
          <a:endParaRPr lang="en-US" sz="2800" kern="1200"/>
        </a:p>
      </dsp:txBody>
      <dsp:txXfrm>
        <a:off x="0" y="3751841"/>
        <a:ext cx="7290055" cy="9247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E19A0-B615-4310-9C7F-E9C97BEFDEDA}" type="datetimeFigureOut">
              <a:rPr lang="hu-HU" smtClean="0"/>
              <a:pPr/>
              <a:t>2021. 03. 24.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0404E1-5173-41A8-8A6D-09A2465B6C1D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4283927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404E1-5173-41A8-8A6D-09A2465B6C1D}" type="slidenum">
              <a:rPr lang="hu-HU" smtClean="0"/>
              <a:pPr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15950521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404E1-5173-41A8-8A6D-09A2465B6C1D}" type="slidenum">
              <a:rPr lang="hu-HU" smtClean="0"/>
              <a:pPr/>
              <a:t>27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187194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0000"/>
              </a:lnSpc>
              <a:spcAft>
                <a:spcPts val="1000"/>
              </a:spcAft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404E1-5173-41A8-8A6D-09A2465B6C1D}" type="slidenum">
              <a:rPr lang="hu-HU" smtClean="0"/>
              <a:pPr/>
              <a:t>28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18782887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404E1-5173-41A8-8A6D-09A2465B6C1D}" type="slidenum">
              <a:rPr lang="hu-HU" smtClean="0"/>
              <a:pPr/>
              <a:t>29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3790873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404E1-5173-41A8-8A6D-09A2465B6C1D}" type="slidenum">
              <a:rPr lang="hu-HU" smtClean="0"/>
              <a:pPr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3553443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hu-HU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MÁV jelenleg 50 hibrid motorvonatot kíván megvásárolni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hu-HU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404E1-5173-41A8-8A6D-09A2465B6C1D}" type="slidenum">
              <a:rPr lang="hu-HU" smtClean="0"/>
              <a:pPr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1401067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404E1-5173-41A8-8A6D-09A2465B6C1D}" type="slidenum">
              <a:rPr lang="hu-HU" smtClean="0"/>
              <a:pPr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1598156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hu-HU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hibrid motorvonatok felsővezetékes és akkumulátoros üzemben is tudnak működni, vagyis, ha egy vonal egy része már villamosított, míg egy másik része még nem, akkor egy hibrid szerelvény a villamosított vonalszakaszon, hagyományos módon, felsővezeték alatt képes haladni, míg a többi részen elektromos üzemben, akkumulátorról működik. Kedvező körülmények mellett akár 150 kilométert is megtehet akkumulátoros üzemben.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hu-HU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Ez jóval hatékonyabb, mint egy dízelmozdony üzemeltetése: eddig például egy Budapestről Tapolcáig közlekedő szerelvény Székesfehérvárig villamosüzemben haladt, majd a fejéri megyeszékhelyen hosszú és körülményes mozdonycserére volt szükség (emiatt az állomáson a vonat 12-14 percet vesztegel). Székesfehérvárról Tapolcáig így a hátralevő utat dízelmozdonnyal teszik meg a vonatok.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hu-HU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MÁV jelenleg 50 hibrid motorvonatot kíván megvásárolni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hu-HU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hu-HU" sz="18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404E1-5173-41A8-8A6D-09A2465B6C1D}" type="slidenum">
              <a:rPr lang="hu-HU" smtClean="0"/>
              <a:pPr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438809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404E1-5173-41A8-8A6D-09A2465B6C1D}" type="slidenum">
              <a:rPr lang="hu-HU" smtClean="0"/>
              <a:pPr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1107917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404E1-5173-41A8-8A6D-09A2465B6C1D}" type="slidenum">
              <a:rPr lang="hu-HU" smtClean="0"/>
              <a:pPr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2492946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404E1-5173-41A8-8A6D-09A2465B6C1D}" type="slidenum">
              <a:rPr lang="hu-HU" smtClean="0"/>
              <a:pPr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792932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0404E1-5173-41A8-8A6D-09A2465B6C1D}" type="slidenum">
              <a:rPr lang="hu-HU" smtClean="0"/>
              <a:pPr/>
              <a:t>26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xmlns="" val="3415349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3" y="2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 algn="r"/>
            <a:fld id="{A37D6D71-8B28-4ED6-B932-04B197003D23}" type="datetimeFigureOut">
              <a:rPr lang="en-US" smtClean="0"/>
              <a:pPr algn="r"/>
              <a:t>3/24/2021</a:t>
            </a:fld>
            <a:endParaRPr lang="en-US" spc="5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pc="5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14500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3/24/2021</a:t>
            </a:fld>
            <a:endParaRPr lang="en-US" spc="5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pc="5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28408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2" y="762000"/>
            <a:ext cx="5686425" cy="5410200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3/24/2021</a:t>
            </a:fld>
            <a:endParaRPr lang="en-US" spc="5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pc="5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96264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hu" smtClean="0"/>
              <a:pPr algn="r"/>
              <a:t>‹#›</a:t>
            </a:fld>
            <a:endParaRPr lang="hu"/>
          </a:p>
        </p:txBody>
      </p:sp>
    </p:spTree>
    <p:extLst>
      <p:ext uri="{BB962C8B-B14F-4D97-AF65-F5344CB8AC3E}">
        <p14:creationId xmlns:p14="http://schemas.microsoft.com/office/powerpoint/2010/main" xmlns="" val="3076150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3/24/2021</a:t>
            </a:fld>
            <a:endParaRPr lang="en-US" spc="5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pc="5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44894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3" y="2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3/24/2021</a:t>
            </a:fld>
            <a:endParaRPr lang="en-US" spc="5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pc="5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66177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3/24/2021</a:t>
            </a:fld>
            <a:endParaRPr lang="en-US" spc="5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pc="5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03876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3/24/2021</a:t>
            </a:fld>
            <a:endParaRPr lang="en-US" spc="5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pc="5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67156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3/24/2021</a:t>
            </a:fld>
            <a:endParaRPr lang="en-US" spc="5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pc="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7728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3/24/2021</a:t>
            </a:fld>
            <a:endParaRPr lang="en-US" spc="5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pc="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2959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3/24/2021</a:t>
            </a:fld>
            <a:endParaRPr lang="en-US" spc="5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pc="5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3349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3/24/2021</a:t>
            </a:fld>
            <a:endParaRPr lang="en-US" spc="5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pc="5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8548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7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8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algn="r"/>
            <a:fld id="{A37D6D71-8B28-4ED6-B932-04B197003D23}" type="datetimeFigureOut">
              <a:rPr lang="en-US" smtClean="0"/>
              <a:pPr algn="r"/>
              <a:t>3/24/2021</a:t>
            </a:fld>
            <a:endParaRPr lang="en-US" spc="5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spc="5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5545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1" r:id="rId12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C:\Users\Néder Katalin\Desktop\FTH 2020\Grafikák, képek\Logók\kekbolygorgb2.png">
            <a:extLst>
              <a:ext uri="{FF2B5EF4-FFF2-40B4-BE49-F238E27FC236}">
                <a16:creationId xmlns:a16="http://schemas.microsoft.com/office/drawing/2014/main" xmlns="" id="{521E88C7-829C-4562-B684-21374FF71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63995" y="5816530"/>
            <a:ext cx="2246692" cy="51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 descr="C:\Users\Néder Katalin\Desktop\FTH 2020\Grafikák, képek\Logók\pontvelem-logo-color-1_vektoros.jpg">
            <a:extLst>
              <a:ext uri="{FF2B5EF4-FFF2-40B4-BE49-F238E27FC236}">
                <a16:creationId xmlns:a16="http://schemas.microsoft.com/office/drawing/2014/main" xmlns="" id="{383D568D-264B-468E-87E7-6AF00506A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988411" y="5633781"/>
            <a:ext cx="1598393" cy="82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Néder Katalin\Desktop\PontVelem\FTH 2017\FTH 2017 szórólapok, logók, képek\FTH logo-2.jpg">
            <a:extLst>
              <a:ext uri="{FF2B5EF4-FFF2-40B4-BE49-F238E27FC236}">
                <a16:creationId xmlns:a16="http://schemas.microsoft.com/office/drawing/2014/main" xmlns="" id="{43EF9D2C-2D52-4A64-9E4A-AFE0B32C8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1077" y="4850020"/>
            <a:ext cx="914171" cy="152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C:\Users\Néder Katalin\Desktop\FTH 2020\Grafikák, képek\Logók\emmi_color-cmyk.jpg">
            <a:extLst>
              <a:ext uri="{FF2B5EF4-FFF2-40B4-BE49-F238E27FC236}">
                <a16:creationId xmlns:a16="http://schemas.microsoft.com/office/drawing/2014/main" xmlns="" id="{2A123CFD-0C24-4F75-81CD-4CC064C4D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146487" y="5489711"/>
            <a:ext cx="1524943" cy="104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Kép 1">
            <a:extLst>
              <a:ext uri="{FF2B5EF4-FFF2-40B4-BE49-F238E27FC236}">
                <a16:creationId xmlns:a16="http://schemas.microsoft.com/office/drawing/2014/main" xmlns="" id="{77D1B828-E503-46B0-92F3-799CD6053E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865845" y="5647657"/>
            <a:ext cx="994730" cy="93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xmlns="" id="{5646CDB2-3A8B-46AE-9BC3-25B7F132DF24}"/>
              </a:ext>
            </a:extLst>
          </p:cNvPr>
          <p:cNvSpPr txBox="1"/>
          <p:nvPr/>
        </p:nvSpPr>
        <p:spPr>
          <a:xfrm>
            <a:off x="985774" y="660353"/>
            <a:ext cx="72373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400" b="1" dirty="0" smtClean="0">
                <a:solidFill>
                  <a:schemeClr val="bg1">
                    <a:lumMod val="50000"/>
                  </a:schemeClr>
                </a:solidFill>
              </a:rPr>
              <a:t>Fenntartható </a:t>
            </a:r>
            <a:r>
              <a:rPr lang="hu-HU" sz="4400" b="1" dirty="0">
                <a:solidFill>
                  <a:schemeClr val="bg1">
                    <a:lumMod val="50000"/>
                  </a:schemeClr>
                </a:solidFill>
              </a:rPr>
              <a:t>közlekedés</a:t>
            </a:r>
          </a:p>
        </p:txBody>
      </p:sp>
      <p:pic>
        <p:nvPicPr>
          <p:cNvPr id="9" name="Kép 8">
            <a:extLst>
              <a:ext uri="{FF2B5EF4-FFF2-40B4-BE49-F238E27FC236}">
                <a16:creationId xmlns:a16="http://schemas.microsoft.com/office/drawing/2014/main" xmlns="" id="{B30132E2-58D8-4939-8AC7-CF094ED7FD91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2955" y="1692998"/>
            <a:ext cx="4454079" cy="323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1414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AC265243-B9B4-4819-83E6-F49915686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364" y="512619"/>
            <a:ext cx="8465127" cy="495140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hu-HU" sz="2800" b="1" dirty="0"/>
              <a:t>VÁZLAT – kerék, kocsi, vasút </a:t>
            </a:r>
            <a:r>
              <a:rPr lang="hu-HU" sz="2800" dirty="0" smtClean="0"/>
              <a:t>(</a:t>
            </a:r>
            <a:r>
              <a:rPr lang="hu-HU" sz="2800" dirty="0"/>
              <a:t>történet)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xmlns="" id="{BDB6566A-5E85-4E72-BCB6-9857687EB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364" y="1161864"/>
            <a:ext cx="8589818" cy="582402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hu-HU" sz="3000" dirty="0" smtClean="0">
                <a:latin typeface="+mj-lt"/>
              </a:rPr>
              <a:t> A </a:t>
            </a:r>
            <a:r>
              <a:rPr lang="hu-HU" sz="3000" dirty="0">
                <a:latin typeface="+mj-lt"/>
              </a:rPr>
              <a:t>kerék felfedezésével könnyebbé vált a közlekedés.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000" dirty="0" smtClean="0">
                <a:effectLst/>
                <a:latin typeface="+mj-lt"/>
                <a:ea typeface="Calibri" panose="020F0502020204030204" pitchFamily="34" charset="0"/>
              </a:rPr>
              <a:t> Korábban </a:t>
            </a:r>
            <a:r>
              <a:rPr lang="hu-HU" sz="3000" dirty="0">
                <a:effectLst/>
                <a:latin typeface="+mj-lt"/>
                <a:ea typeface="Calibri" panose="020F0502020204030204" pitchFamily="34" charset="0"/>
              </a:rPr>
              <a:t>csak gyalog, </a:t>
            </a:r>
            <a:r>
              <a:rPr lang="hu-HU" sz="3000" dirty="0" smtClean="0">
                <a:effectLst/>
                <a:latin typeface="+mj-lt"/>
                <a:ea typeface="Calibri" panose="020F0502020204030204" pitchFamily="34" charset="0"/>
              </a:rPr>
              <a:t>állatokon, hajóval </a:t>
            </a:r>
            <a:r>
              <a:rPr lang="hu-HU" sz="3000" dirty="0">
                <a:effectLst/>
                <a:latin typeface="+mj-lt"/>
                <a:ea typeface="Calibri" panose="020F0502020204030204" pitchFamily="34" charset="0"/>
              </a:rPr>
              <a:t>közlekedtek.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000" dirty="0" smtClean="0">
                <a:latin typeface="+mj-lt"/>
              </a:rPr>
              <a:t> A </a:t>
            </a:r>
            <a:r>
              <a:rPr lang="hu-HU" sz="3000" dirty="0">
                <a:latin typeface="+mj-lt"/>
              </a:rPr>
              <a:t>kocsi </a:t>
            </a:r>
            <a:r>
              <a:rPr lang="hu-HU" sz="300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áthidalhatóvá tette a távolságot, megkönnyítette a szállítást, rendszeressé tette a kereskedelmet.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000" dirty="0" smtClean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Kocson </a:t>
            </a:r>
            <a:r>
              <a:rPr lang="hu-HU" sz="30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rugós szerkezetet fejlesztettek ki, ami kényelmesebbé és gyorsabbá tette a közlekedést.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000" dirty="0" smtClean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Lóvasutak</a:t>
            </a:r>
            <a:r>
              <a:rPr lang="hu-HU" sz="300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000" dirty="0" smtClean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hu-HU" sz="30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gőzmozdony szénnel működött leginkább.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000" dirty="0" smtClean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Széchenyi </a:t>
            </a:r>
            <a:r>
              <a:rPr lang="hu-HU" sz="300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István: Bécsújhely – Sopron </a:t>
            </a:r>
            <a:r>
              <a:rPr lang="hu-HU" sz="3000" dirty="0" smtClean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vasút.</a:t>
            </a:r>
            <a:endParaRPr lang="hu-HU" sz="3000" dirty="0">
              <a:effectLst/>
              <a:latin typeface="+mj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hu-HU" sz="3000" dirty="0" smtClean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hu-HU" sz="300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kerék fontos szimbólum is.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xmlns="" val="1048868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xmlns="" id="{FA578848-BB13-462F-9D01-EDAA0D4479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190147131"/>
              </p:ext>
            </p:extLst>
          </p:nvPr>
        </p:nvGraphicFramePr>
        <p:xfrm>
          <a:off x="947224" y="534572"/>
          <a:ext cx="7732542" cy="4771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zövegdoboz 2">
            <a:extLst>
              <a:ext uri="{FF2B5EF4-FFF2-40B4-BE49-F238E27FC236}">
                <a16:creationId xmlns:a16="http://schemas.microsoft.com/office/drawing/2014/main" xmlns="" id="{0EC7BE8B-C471-472A-B5C5-81EF64ABFAC5}"/>
              </a:ext>
            </a:extLst>
          </p:cNvPr>
          <p:cNvSpPr txBox="1"/>
          <p:nvPr/>
        </p:nvSpPr>
        <p:spPr>
          <a:xfrm>
            <a:off x="1561514" y="5472332"/>
            <a:ext cx="5936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/>
              <a:t>Fenntartható, zöld közlekedés</a:t>
            </a:r>
          </a:p>
        </p:txBody>
      </p:sp>
    </p:spTree>
    <p:extLst>
      <p:ext uri="{BB962C8B-B14F-4D97-AF65-F5344CB8AC3E}">
        <p14:creationId xmlns:p14="http://schemas.microsoft.com/office/powerpoint/2010/main" xmlns="" val="4142355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5B02A211-4C6A-483B-9FA8-13EDE9E1F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051" y="189053"/>
            <a:ext cx="8825345" cy="751215"/>
          </a:xfrm>
        </p:spPr>
        <p:txBody>
          <a:bodyPr>
            <a:noAutofit/>
          </a:bodyPr>
          <a:lstStyle/>
          <a:p>
            <a:r>
              <a:rPr lang="hu-HU" sz="3200" b="1" dirty="0"/>
              <a:t>Fenntartható, „Zöld” közlekedés</a:t>
            </a:r>
          </a:p>
        </p:txBody>
      </p:sp>
      <p:graphicFrame>
        <p:nvGraphicFramePr>
          <p:cNvPr id="5" name="Tartalom helye 2">
            <a:extLst>
              <a:ext uri="{FF2B5EF4-FFF2-40B4-BE49-F238E27FC236}">
                <a16:creationId xmlns:a16="http://schemas.microsoft.com/office/drawing/2014/main" xmlns="" id="{A8ACDCE1-3262-440A-8303-F3278AD80A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43559508"/>
              </p:ext>
            </p:extLst>
          </p:nvPr>
        </p:nvGraphicFramePr>
        <p:xfrm>
          <a:off x="525501" y="831273"/>
          <a:ext cx="8340444" cy="6026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879766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64067A2B-C267-4345-A26B-E1EE743F4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255" y="138545"/>
            <a:ext cx="8548253" cy="1057209"/>
          </a:xfrm>
        </p:spPr>
        <p:txBody>
          <a:bodyPr>
            <a:noAutofit/>
          </a:bodyPr>
          <a:lstStyle/>
          <a:p>
            <a:pPr algn="ctr"/>
            <a:r>
              <a:rPr lang="hu-HU" sz="3600" b="1" dirty="0">
                <a:solidFill>
                  <a:schemeClr val="accent4">
                    <a:lumMod val="75000"/>
                  </a:schemeClr>
                </a:solidFill>
              </a:rPr>
              <a:t>Fenntartható, „Zöld” közlekedés</a:t>
            </a:r>
            <a:endParaRPr lang="hu-HU" sz="3600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xmlns="" id="{3C52BCE7-52E7-4124-A171-86E5A1826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097" y="1420837"/>
            <a:ext cx="7290055" cy="488852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hu-HU" sz="3600" dirty="0" smtClean="0">
                <a:latin typeface="+mj-lt"/>
              </a:rPr>
              <a:t> Elektromos </a:t>
            </a:r>
            <a:r>
              <a:rPr lang="hu-HU" sz="3600" dirty="0">
                <a:latin typeface="+mj-lt"/>
              </a:rPr>
              <a:t>járművek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600" dirty="0" smtClean="0">
                <a:latin typeface="+mj-lt"/>
              </a:rPr>
              <a:t> Napelemes </a:t>
            </a:r>
            <a:r>
              <a:rPr lang="hu-HU" sz="3600" dirty="0">
                <a:latin typeface="+mj-lt"/>
              </a:rPr>
              <a:t>járművek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600" dirty="0" smtClean="0">
                <a:latin typeface="+mj-lt"/>
              </a:rPr>
              <a:t> </a:t>
            </a:r>
            <a:r>
              <a:rPr lang="hu-HU" sz="3600" dirty="0" err="1" smtClean="0">
                <a:latin typeface="+mj-lt"/>
              </a:rPr>
              <a:t>Bioüzemanyagok</a:t>
            </a:r>
            <a:endParaRPr lang="hu-HU" sz="3600" dirty="0">
              <a:latin typeface="+mj-lt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hu-HU" sz="3600" dirty="0" smtClean="0">
                <a:latin typeface="+mj-lt"/>
              </a:rPr>
              <a:t> Hibrid </a:t>
            </a:r>
            <a:r>
              <a:rPr lang="hu-HU" sz="3600" dirty="0">
                <a:latin typeface="+mj-lt"/>
              </a:rPr>
              <a:t>járművek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600" dirty="0" smtClean="0">
                <a:latin typeface="+mj-lt"/>
              </a:rPr>
              <a:t> Hidrogénhajtás</a:t>
            </a:r>
            <a:endParaRPr lang="hu-HU" sz="3600" dirty="0">
              <a:latin typeface="+mj-lt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hu-HU" sz="3600" dirty="0" smtClean="0">
                <a:latin typeface="+mj-lt"/>
              </a:rPr>
              <a:t> Közösségi </a:t>
            </a:r>
            <a:r>
              <a:rPr lang="hu-HU" sz="3600" dirty="0">
                <a:latin typeface="+mj-lt"/>
              </a:rPr>
              <a:t>autózás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600" dirty="0" smtClean="0">
                <a:latin typeface="+mj-lt"/>
              </a:rPr>
              <a:t> Nagysebességű </a:t>
            </a:r>
            <a:r>
              <a:rPr lang="hu-HU" sz="3600" dirty="0">
                <a:latin typeface="+mj-lt"/>
              </a:rPr>
              <a:t>vasút</a:t>
            </a:r>
          </a:p>
          <a:p>
            <a:pPr>
              <a:buFont typeface="Wingdings" panose="05000000000000000000" pitchFamily="2" charset="2"/>
              <a:buChar char="Ø"/>
            </a:pPr>
            <a:endParaRPr lang="hu-HU" sz="3600" dirty="0">
              <a:latin typeface="+mj-lt"/>
            </a:endParaRP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xmlns="" val="1102555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4C364B32-C1F9-46AE-98EA-D16FBCCCE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953" y="251109"/>
            <a:ext cx="7290054" cy="680876"/>
          </a:xfrm>
        </p:spPr>
        <p:txBody>
          <a:bodyPr>
            <a:normAutofit/>
          </a:bodyPr>
          <a:lstStyle/>
          <a:p>
            <a:r>
              <a:rPr lang="hu-HU" sz="4000" dirty="0">
                <a:solidFill>
                  <a:schemeClr val="accent4">
                    <a:lumMod val="75000"/>
                  </a:schemeClr>
                </a:solidFill>
              </a:rPr>
              <a:t>projektfeladat</a:t>
            </a:r>
          </a:p>
        </p:txBody>
      </p:sp>
      <p:graphicFrame>
        <p:nvGraphicFramePr>
          <p:cNvPr id="5" name="Tartalom helye 2">
            <a:extLst>
              <a:ext uri="{FF2B5EF4-FFF2-40B4-BE49-F238E27FC236}">
                <a16:creationId xmlns:a16="http://schemas.microsoft.com/office/drawing/2014/main" xmlns="" id="{3572ABFB-9223-4C4B-9D29-BFA676E9C2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19076172"/>
              </p:ext>
            </p:extLst>
          </p:nvPr>
        </p:nvGraphicFramePr>
        <p:xfrm>
          <a:off x="767953" y="1125415"/>
          <a:ext cx="7897745" cy="5183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336079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FED09B8D-93E2-4063-91A8-6BE21C5FC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596470"/>
          </a:xfrm>
        </p:spPr>
        <p:txBody>
          <a:bodyPr>
            <a:normAutofit fontScale="90000"/>
          </a:bodyPr>
          <a:lstStyle/>
          <a:p>
            <a:r>
              <a:rPr lang="hu-HU" dirty="0"/>
              <a:t>A MÁV számokban</a:t>
            </a:r>
          </a:p>
        </p:txBody>
      </p:sp>
      <p:pic>
        <p:nvPicPr>
          <p:cNvPr id="4" name="Tartalom helye 3">
            <a:extLst>
              <a:ext uri="{FF2B5EF4-FFF2-40B4-BE49-F238E27FC236}">
                <a16:creationId xmlns:a16="http://schemas.microsoft.com/office/drawing/2014/main" xmlns="" id="{F3F01D36-E5E6-46C8-970F-68E06868CC4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0843" y="1406769"/>
            <a:ext cx="7999743" cy="486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43771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CD2B798-7994-4548-A2BE-4AEF9C1A5FA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Oval 5">
            <a:extLst>
              <a:ext uri="{FF2B5EF4-FFF2-40B4-BE49-F238E27FC236}">
                <a16:creationId xmlns:a16="http://schemas.microsoft.com/office/drawing/2014/main" xmlns="" id="{E6162320-3B67-42BB-AF9D-939326E648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6722E143-84C1-4F95-937C-78B92D2811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xmlns="" id="{F3D45596-EA0E-4DD4-956D-80389BE0D7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xmlns="" id="{0736D8B4-5811-43F2-8748-F2AB5B87DB06}"/>
              </a:ext>
            </a:extLst>
          </p:cNvPr>
          <p:cNvSpPr txBox="1"/>
          <p:nvPr/>
        </p:nvSpPr>
        <p:spPr>
          <a:xfrm>
            <a:off x="475707" y="4983480"/>
            <a:ext cx="7394331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hu-HU" sz="3800" b="1" kern="1200" cap="all" spc="2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Dízel üzemű motorvonat</a:t>
            </a:r>
            <a:endParaRPr lang="hu-HU" sz="3800" b="1" kern="1200" cap="all" spc="200" baseline="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Kép 3" descr="Képtalálatok a következőre: máv desiro">
            <a:extLst>
              <a:ext uri="{FF2B5EF4-FFF2-40B4-BE49-F238E27FC236}">
                <a16:creationId xmlns:a16="http://schemas.microsoft.com/office/drawing/2014/main" xmlns="" id="{C9696820-4C28-4E2B-AAE1-F40F680008F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962" r="2" b="2"/>
          <a:stretch/>
        </p:blipFill>
        <p:spPr bwMode="auto">
          <a:xfrm>
            <a:off x="475707" y="640080"/>
            <a:ext cx="8188233" cy="3931920"/>
          </a:xfrm>
          <a:prstGeom prst="rect">
            <a:avLst/>
          </a:prstGeom>
          <a:noFill/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8E6A78A1-C775-42C8-9A7B-6998977BCBE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rgbClr val="D8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48408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CD2B798-7994-4548-A2BE-4AEF9C1A5FA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Oval 5">
            <a:extLst>
              <a:ext uri="{FF2B5EF4-FFF2-40B4-BE49-F238E27FC236}">
                <a16:creationId xmlns:a16="http://schemas.microsoft.com/office/drawing/2014/main" xmlns="" id="{E6162320-3B67-42BB-AF9D-939326E648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6722E143-84C1-4F95-937C-78B92D2811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F3D45596-EA0E-4DD4-956D-80389BE0D7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xmlns="" id="{09D086CB-FDA9-4CE0-9C16-6CE386C160F3}"/>
              </a:ext>
            </a:extLst>
          </p:cNvPr>
          <p:cNvSpPr txBox="1"/>
          <p:nvPr/>
        </p:nvSpPr>
        <p:spPr>
          <a:xfrm>
            <a:off x="228600" y="4983480"/>
            <a:ext cx="8435340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hu-HU" sz="3800" b="1" kern="1200" cap="all" spc="2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A svéd </a:t>
            </a:r>
            <a:r>
              <a:rPr lang="hu-HU" sz="3800" b="1" kern="1200" cap="all" spc="200" baseline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Nohab</a:t>
            </a:r>
            <a:r>
              <a:rPr lang="hu-HU" sz="3800" b="1" kern="1200" cap="all" spc="2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 és az orosz Szergej</a:t>
            </a:r>
            <a:endParaRPr lang="hu-HU" sz="3800" b="1" kern="1200" cap="all" spc="200" baseline="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Kép 1" descr="Képtalálatok a következőre: máv dízelmozdonyok">
            <a:extLst>
              <a:ext uri="{FF2B5EF4-FFF2-40B4-BE49-F238E27FC236}">
                <a16:creationId xmlns:a16="http://schemas.microsoft.com/office/drawing/2014/main" xmlns="" id="{A5A26637-FFBB-4A3E-94C3-D7B2B3CF2027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" b="8099"/>
          <a:stretch/>
        </p:blipFill>
        <p:spPr bwMode="auto">
          <a:xfrm>
            <a:off x="475707" y="640080"/>
            <a:ext cx="8188233" cy="3931920"/>
          </a:xfrm>
          <a:prstGeom prst="rect">
            <a:avLst/>
          </a:prstGeom>
          <a:noFill/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8E6A78A1-C775-42C8-9A7B-6998977BCBE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rgbClr val="FFD2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4262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A8EC506-B1DA-46A1-B44D-774E68468E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Oval 5">
            <a:extLst>
              <a:ext uri="{FF2B5EF4-FFF2-40B4-BE49-F238E27FC236}">
                <a16:creationId xmlns:a16="http://schemas.microsoft.com/office/drawing/2014/main" xmlns="" id="{BFF30785-305E-45D7-984F-5AA93D3CA5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15E01FA5-D766-43CA-A83D-E7CF3F04E9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zövegdoboz 2">
            <a:extLst>
              <a:ext uri="{FF2B5EF4-FFF2-40B4-BE49-F238E27FC236}">
                <a16:creationId xmlns:a16="http://schemas.microsoft.com/office/drawing/2014/main" xmlns="" id="{F8880803-92A7-440E-A5DA-281BD4AF6DDB}"/>
              </a:ext>
            </a:extLst>
          </p:cNvPr>
          <p:cNvSpPr txBox="1"/>
          <p:nvPr/>
        </p:nvSpPr>
        <p:spPr>
          <a:xfrm>
            <a:off x="342900" y="4960137"/>
            <a:ext cx="5829300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000" b="1" kern="1200" cap="all" spc="2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Elektromos üzem</a:t>
            </a: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C6D18C07-B1F9-42F0-8956-B88FC37A67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1714" cy="45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xmlns="" id="{6EB3687C-EAA0-4202-A550-689BC9AD74B6}"/>
              </a:ext>
            </a:extLst>
          </p:cNvPr>
          <p:cNvPicPr/>
          <p:nvPr/>
        </p:nvPicPr>
        <p:blipFill rotWithShape="1">
          <a:blip r:embed="rId2" cstate="print"/>
          <a:srcRect l="32619" t="15778" r="18369" b="35968"/>
          <a:stretch/>
        </p:blipFill>
        <p:spPr bwMode="auto">
          <a:xfrm>
            <a:off x="1019882" y="640080"/>
            <a:ext cx="7099883" cy="3931920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4636551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BEE4C78-E7A8-43E0-9EE4-A34FF4D7F2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744B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Kép 1" descr="Képtalálatok a következőre: máv flirt">
            <a:extLst>
              <a:ext uri="{FF2B5EF4-FFF2-40B4-BE49-F238E27FC236}">
                <a16:creationId xmlns:a16="http://schemas.microsoft.com/office/drawing/2014/main" xmlns="" id="{20A3D3A8-3480-418A-BD11-B680BB491510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916" b="1"/>
          <a:stretch/>
        </p:blipFill>
        <p:spPr bwMode="auto">
          <a:xfrm>
            <a:off x="482600" y="643467"/>
            <a:ext cx="8178799" cy="5571066"/>
          </a:xfrm>
          <a:prstGeom prst="rect">
            <a:avLst/>
          </a:prstGeom>
          <a:noFill/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F431D5F-69CA-49D3-9F7E-5B0001226F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xmlns="" id="{3D84C743-CA19-431C-ABC7-6CFB6A8B2AFE}"/>
              </a:ext>
            </a:extLst>
          </p:cNvPr>
          <p:cNvSpPr txBox="1"/>
          <p:nvPr/>
        </p:nvSpPr>
        <p:spPr>
          <a:xfrm>
            <a:off x="4965895" y="5725551"/>
            <a:ext cx="3319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b="1" dirty="0">
                <a:latin typeface="+mj-lt"/>
              </a:rPr>
              <a:t>FLIRT motorvonat</a:t>
            </a:r>
          </a:p>
        </p:txBody>
      </p:sp>
    </p:spTree>
    <p:extLst>
      <p:ext uri="{BB962C8B-B14F-4D97-AF65-F5344CB8AC3E}">
        <p14:creationId xmlns:p14="http://schemas.microsoft.com/office/powerpoint/2010/main" xmlns="" val="2071902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7083C6B8-049E-4EF3-B2E1-037A24639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356547"/>
            <a:ext cx="7290054" cy="515650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 err="1"/>
              <a:t>STAtisztika</a:t>
            </a:r>
            <a:endParaRPr lang="hu-HU" dirty="0"/>
          </a:p>
        </p:txBody>
      </p:sp>
      <p:graphicFrame>
        <p:nvGraphicFramePr>
          <p:cNvPr id="5" name="Tartalom helye 2">
            <a:extLst>
              <a:ext uri="{FF2B5EF4-FFF2-40B4-BE49-F238E27FC236}">
                <a16:creationId xmlns:a16="http://schemas.microsoft.com/office/drawing/2014/main" xmlns="" id="{BD214F28-BC09-4148-A511-2C7055D49B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30125052"/>
              </p:ext>
            </p:extLst>
          </p:nvPr>
        </p:nvGraphicFramePr>
        <p:xfrm>
          <a:off x="767953" y="872198"/>
          <a:ext cx="7290197" cy="5436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9676508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CD2B798-7994-4548-A2BE-4AEF9C1A5FA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Oval 5">
            <a:extLst>
              <a:ext uri="{FF2B5EF4-FFF2-40B4-BE49-F238E27FC236}">
                <a16:creationId xmlns:a16="http://schemas.microsoft.com/office/drawing/2014/main" xmlns="" id="{E6162320-3B67-42BB-AF9D-939326E648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6722E143-84C1-4F95-937C-78B92D2811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F3D45596-EA0E-4DD4-956D-80389BE0D7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xmlns="" id="{A056ABE3-58CC-4AF7-A85D-A2B48B5F0D27}"/>
              </a:ext>
            </a:extLst>
          </p:cNvPr>
          <p:cNvSpPr txBox="1"/>
          <p:nvPr/>
        </p:nvSpPr>
        <p:spPr>
          <a:xfrm>
            <a:off x="342900" y="4960137"/>
            <a:ext cx="5829300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hu-HU" sz="3800" b="1" kern="1200" cap="all" spc="2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Hibrid motorvonat </a:t>
            </a:r>
            <a:endParaRPr lang="hu-HU" sz="3800" b="1" kern="1200" cap="all" spc="200" baseline="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xmlns="" id="{FAAD0621-4812-4716-BA70-533365E0B19D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6" r="2" b="13958"/>
          <a:stretch/>
        </p:blipFill>
        <p:spPr bwMode="auto">
          <a:xfrm>
            <a:off x="475707" y="640080"/>
            <a:ext cx="8188233" cy="3931920"/>
          </a:xfrm>
          <a:prstGeom prst="rect">
            <a:avLst/>
          </a:prstGeom>
          <a:noFill/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8E6A78A1-C775-42C8-9A7B-6998977BCBE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rgbClr val="155A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470109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hade val="85000"/>
            <a:satMod val="1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B821C225-5C4D-4168-90AF-3D263D72CB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xmlns="" id="{A43280A9-E265-46D1-8575-622906D204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0" y="0"/>
            <a:ext cx="9141544" cy="6858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16">
            <a:extLst>
              <a:ext uri="{FF2B5EF4-FFF2-40B4-BE49-F238E27FC236}">
                <a16:creationId xmlns:a16="http://schemas.microsoft.com/office/drawing/2014/main" xmlns="" id="{4DE20B70-4750-4280-B3AC-512C05EEF9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-688505" y="1814574"/>
            <a:ext cx="5570417" cy="3228207"/>
          </a:xfrm>
          <a:custGeom>
            <a:avLst/>
            <a:gdLst>
              <a:gd name="connsiteX0" fmla="*/ 4985599 w 5593163"/>
              <a:gd name="connsiteY0" fmla="*/ 636203 h 4305008"/>
              <a:gd name="connsiteX1" fmla="*/ 5528908 w 5593163"/>
              <a:gd name="connsiteY1" fmla="*/ 1181049 h 4305008"/>
              <a:gd name="connsiteX2" fmla="*/ 4985599 w 5593163"/>
              <a:gd name="connsiteY2" fmla="*/ 636203 h 4305008"/>
              <a:gd name="connsiteX3" fmla="*/ 4985599 w 5593163"/>
              <a:gd name="connsiteY3" fmla="*/ 2333028 h 4305008"/>
              <a:gd name="connsiteX4" fmla="*/ 5528908 w 5593163"/>
              <a:gd name="connsiteY4" fmla="*/ 2877874 h 4305008"/>
              <a:gd name="connsiteX5" fmla="*/ 4985599 w 5593163"/>
              <a:gd name="connsiteY5" fmla="*/ 2333028 h 4305008"/>
              <a:gd name="connsiteX6" fmla="*/ 4985597 w 5593163"/>
              <a:gd name="connsiteY6" fmla="*/ 2034258 h 4305008"/>
              <a:gd name="connsiteX7" fmla="*/ 5528906 w 5593163"/>
              <a:gd name="connsiteY7" fmla="*/ 1493690 h 4305008"/>
              <a:gd name="connsiteX8" fmla="*/ 4985597 w 5593163"/>
              <a:gd name="connsiteY8" fmla="*/ 2034258 h 4305008"/>
              <a:gd name="connsiteX9" fmla="*/ 4985597 w 5593163"/>
              <a:gd name="connsiteY9" fmla="*/ 3731083 h 4305008"/>
              <a:gd name="connsiteX10" fmla="*/ 5528906 w 5593163"/>
              <a:gd name="connsiteY10" fmla="*/ 3190516 h 4305008"/>
              <a:gd name="connsiteX11" fmla="*/ 4985597 w 5593163"/>
              <a:gd name="connsiteY11" fmla="*/ 3731083 h 4305008"/>
              <a:gd name="connsiteX12" fmla="*/ 4842232 w 5593163"/>
              <a:gd name="connsiteY12" fmla="*/ 503273 h 4305008"/>
              <a:gd name="connsiteX13" fmla="*/ 4842826 w 5593163"/>
              <a:gd name="connsiteY13" fmla="*/ 491833 h 4305008"/>
              <a:gd name="connsiteX14" fmla="*/ 4843324 w 5593163"/>
              <a:gd name="connsiteY14" fmla="*/ 491866 h 4305008"/>
              <a:gd name="connsiteX15" fmla="*/ 4843350 w 5593163"/>
              <a:gd name="connsiteY15" fmla="*/ 491372 h 4305008"/>
              <a:gd name="connsiteX16" fmla="*/ 4860437 w 5593163"/>
              <a:gd name="connsiteY16" fmla="*/ 492995 h 4305008"/>
              <a:gd name="connsiteX17" fmla="*/ 4955899 w 5593163"/>
              <a:gd name="connsiteY17" fmla="*/ 502060 h 4305008"/>
              <a:gd name="connsiteX18" fmla="*/ 4972112 w 5593163"/>
              <a:gd name="connsiteY18" fmla="*/ 503599 h 4305008"/>
              <a:gd name="connsiteX19" fmla="*/ 4972229 w 5593163"/>
              <a:gd name="connsiteY19" fmla="*/ 504747 h 4305008"/>
              <a:gd name="connsiteX20" fmla="*/ 5583809 w 5593163"/>
              <a:gd name="connsiteY20" fmla="*/ 948988 h 4305008"/>
              <a:gd name="connsiteX21" fmla="*/ 5593163 w 5593163"/>
              <a:gd name="connsiteY21" fmla="*/ 971822 h 4305008"/>
              <a:gd name="connsiteX22" fmla="*/ 5593163 w 5593163"/>
              <a:gd name="connsiteY22" fmla="*/ 1318474 h 4305008"/>
              <a:gd name="connsiteX23" fmla="*/ 5558612 w 5593163"/>
              <a:gd name="connsiteY23" fmla="*/ 1315193 h 4305008"/>
              <a:gd name="connsiteX24" fmla="*/ 5542395 w 5593163"/>
              <a:gd name="connsiteY24" fmla="*/ 1313653 h 4305008"/>
              <a:gd name="connsiteX25" fmla="*/ 5542279 w 5593163"/>
              <a:gd name="connsiteY25" fmla="*/ 1312505 h 4305008"/>
              <a:gd name="connsiteX26" fmla="*/ 4852114 w 5593163"/>
              <a:gd name="connsiteY26" fmla="*/ 619464 h 4305008"/>
              <a:gd name="connsiteX27" fmla="*/ 4851608 w 5593163"/>
              <a:gd name="connsiteY27" fmla="*/ 619401 h 4305008"/>
              <a:gd name="connsiteX28" fmla="*/ 4851070 w 5593163"/>
              <a:gd name="connsiteY28" fmla="*/ 612725 h 4305008"/>
              <a:gd name="connsiteX29" fmla="*/ 4843603 w 5593163"/>
              <a:gd name="connsiteY29" fmla="*/ 520249 h 4305008"/>
              <a:gd name="connsiteX30" fmla="*/ 4842232 w 5593163"/>
              <a:gd name="connsiteY30" fmla="*/ 503273 h 4305008"/>
              <a:gd name="connsiteX31" fmla="*/ 4842232 w 5593163"/>
              <a:gd name="connsiteY31" fmla="*/ 2200098 h 4305008"/>
              <a:gd name="connsiteX32" fmla="*/ 4842826 w 5593163"/>
              <a:gd name="connsiteY32" fmla="*/ 2188658 h 4305008"/>
              <a:gd name="connsiteX33" fmla="*/ 4843324 w 5593163"/>
              <a:gd name="connsiteY33" fmla="*/ 2188691 h 4305008"/>
              <a:gd name="connsiteX34" fmla="*/ 4843350 w 5593163"/>
              <a:gd name="connsiteY34" fmla="*/ 2188197 h 4305008"/>
              <a:gd name="connsiteX35" fmla="*/ 4860437 w 5593163"/>
              <a:gd name="connsiteY35" fmla="*/ 2189820 h 4305008"/>
              <a:gd name="connsiteX36" fmla="*/ 4955899 w 5593163"/>
              <a:gd name="connsiteY36" fmla="*/ 2198885 h 4305008"/>
              <a:gd name="connsiteX37" fmla="*/ 4972112 w 5593163"/>
              <a:gd name="connsiteY37" fmla="*/ 2200424 h 4305008"/>
              <a:gd name="connsiteX38" fmla="*/ 4972229 w 5593163"/>
              <a:gd name="connsiteY38" fmla="*/ 2201572 h 4305008"/>
              <a:gd name="connsiteX39" fmla="*/ 5583809 w 5593163"/>
              <a:gd name="connsiteY39" fmla="*/ 2645813 h 4305008"/>
              <a:gd name="connsiteX40" fmla="*/ 5593163 w 5593163"/>
              <a:gd name="connsiteY40" fmla="*/ 2668647 h 4305008"/>
              <a:gd name="connsiteX41" fmla="*/ 5593163 w 5593163"/>
              <a:gd name="connsiteY41" fmla="*/ 3015299 h 4305008"/>
              <a:gd name="connsiteX42" fmla="*/ 5558612 w 5593163"/>
              <a:gd name="connsiteY42" fmla="*/ 3012018 h 4305008"/>
              <a:gd name="connsiteX43" fmla="*/ 5542395 w 5593163"/>
              <a:gd name="connsiteY43" fmla="*/ 3010478 h 4305008"/>
              <a:gd name="connsiteX44" fmla="*/ 5542279 w 5593163"/>
              <a:gd name="connsiteY44" fmla="*/ 3009330 h 4305008"/>
              <a:gd name="connsiteX45" fmla="*/ 4852114 w 5593163"/>
              <a:gd name="connsiteY45" fmla="*/ 2316289 h 4305008"/>
              <a:gd name="connsiteX46" fmla="*/ 4851608 w 5593163"/>
              <a:gd name="connsiteY46" fmla="*/ 2316226 h 4305008"/>
              <a:gd name="connsiteX47" fmla="*/ 4851070 w 5593163"/>
              <a:gd name="connsiteY47" fmla="*/ 2309550 h 4305008"/>
              <a:gd name="connsiteX48" fmla="*/ 4843603 w 5593163"/>
              <a:gd name="connsiteY48" fmla="*/ 2217074 h 4305008"/>
              <a:gd name="connsiteX49" fmla="*/ 4842232 w 5593163"/>
              <a:gd name="connsiteY49" fmla="*/ 2200098 h 4305008"/>
              <a:gd name="connsiteX50" fmla="*/ 4842232 w 5593163"/>
              <a:gd name="connsiteY50" fmla="*/ 3896923 h 4305008"/>
              <a:gd name="connsiteX51" fmla="*/ 4842826 w 5593163"/>
              <a:gd name="connsiteY51" fmla="*/ 3885483 h 4305008"/>
              <a:gd name="connsiteX52" fmla="*/ 4843324 w 5593163"/>
              <a:gd name="connsiteY52" fmla="*/ 3885516 h 4305008"/>
              <a:gd name="connsiteX53" fmla="*/ 4843350 w 5593163"/>
              <a:gd name="connsiteY53" fmla="*/ 3885022 h 4305008"/>
              <a:gd name="connsiteX54" fmla="*/ 4860437 w 5593163"/>
              <a:gd name="connsiteY54" fmla="*/ 3886645 h 4305008"/>
              <a:gd name="connsiteX55" fmla="*/ 4955899 w 5593163"/>
              <a:gd name="connsiteY55" fmla="*/ 3895710 h 4305008"/>
              <a:gd name="connsiteX56" fmla="*/ 4972112 w 5593163"/>
              <a:gd name="connsiteY56" fmla="*/ 3897249 h 4305008"/>
              <a:gd name="connsiteX57" fmla="*/ 4972229 w 5593163"/>
              <a:gd name="connsiteY57" fmla="*/ 3898397 h 4305008"/>
              <a:gd name="connsiteX58" fmla="*/ 5532481 w 5593163"/>
              <a:gd name="connsiteY58" fmla="*/ 4255797 h 4305008"/>
              <a:gd name="connsiteX59" fmla="*/ 5560926 w 5593163"/>
              <a:gd name="connsiteY59" fmla="*/ 4305008 h 4305008"/>
              <a:gd name="connsiteX60" fmla="*/ 5409877 w 5593163"/>
              <a:gd name="connsiteY60" fmla="*/ 4305008 h 4305008"/>
              <a:gd name="connsiteX61" fmla="*/ 5357754 w 5593163"/>
              <a:gd name="connsiteY61" fmla="*/ 4241205 h 4305008"/>
              <a:gd name="connsiteX62" fmla="*/ 4985599 w 5593163"/>
              <a:gd name="connsiteY62" fmla="*/ 4029853 h 4305008"/>
              <a:gd name="connsiteX63" fmla="*/ 5084780 w 5593163"/>
              <a:gd name="connsiteY63" fmla="*/ 4271827 h 4305008"/>
              <a:gd name="connsiteX64" fmla="*/ 5111462 w 5593163"/>
              <a:gd name="connsiteY64" fmla="*/ 4305008 h 4305008"/>
              <a:gd name="connsiteX65" fmla="*/ 4957353 w 5593163"/>
              <a:gd name="connsiteY65" fmla="*/ 4305008 h 4305008"/>
              <a:gd name="connsiteX66" fmla="*/ 4927231 w 5593163"/>
              <a:gd name="connsiteY66" fmla="*/ 4254710 h 4305008"/>
              <a:gd name="connsiteX67" fmla="*/ 4852114 w 5593163"/>
              <a:gd name="connsiteY67" fmla="*/ 4013114 h 4305008"/>
              <a:gd name="connsiteX68" fmla="*/ 4851608 w 5593163"/>
              <a:gd name="connsiteY68" fmla="*/ 4013051 h 4305008"/>
              <a:gd name="connsiteX69" fmla="*/ 4851070 w 5593163"/>
              <a:gd name="connsiteY69" fmla="*/ 4006375 h 4305008"/>
              <a:gd name="connsiteX70" fmla="*/ 4843603 w 5593163"/>
              <a:gd name="connsiteY70" fmla="*/ 3913899 h 4305008"/>
              <a:gd name="connsiteX71" fmla="*/ 4842232 w 5593163"/>
              <a:gd name="connsiteY71" fmla="*/ 3896923 h 4305008"/>
              <a:gd name="connsiteX72" fmla="*/ 4842230 w 5593163"/>
              <a:gd name="connsiteY72" fmla="*/ 469318 h 4305008"/>
              <a:gd name="connsiteX73" fmla="*/ 4843601 w 5593163"/>
              <a:gd name="connsiteY73" fmla="*/ 452471 h 4305008"/>
              <a:gd name="connsiteX74" fmla="*/ 4851065 w 5593163"/>
              <a:gd name="connsiteY74" fmla="*/ 360740 h 4305008"/>
              <a:gd name="connsiteX75" fmla="*/ 4851605 w 5593163"/>
              <a:gd name="connsiteY75" fmla="*/ 354103 h 4305008"/>
              <a:gd name="connsiteX76" fmla="*/ 4852110 w 5593163"/>
              <a:gd name="connsiteY76" fmla="*/ 354040 h 4305008"/>
              <a:gd name="connsiteX77" fmla="*/ 4936323 w 5593163"/>
              <a:gd name="connsiteY77" fmla="*/ 96778 h 4305008"/>
              <a:gd name="connsiteX78" fmla="*/ 4998957 w 5593163"/>
              <a:gd name="connsiteY78" fmla="*/ 0 h 4305008"/>
              <a:gd name="connsiteX79" fmla="*/ 5167333 w 5593163"/>
              <a:gd name="connsiteY79" fmla="*/ 0 h 4305008"/>
              <a:gd name="connsiteX80" fmla="*/ 5099105 w 5593163"/>
              <a:gd name="connsiteY80" fmla="*/ 76659 h 4305008"/>
              <a:gd name="connsiteX81" fmla="*/ 4985597 w 5593163"/>
              <a:gd name="connsiteY81" fmla="*/ 337433 h 4305008"/>
              <a:gd name="connsiteX82" fmla="*/ 5424571 w 5593163"/>
              <a:gd name="connsiteY82" fmla="*/ 44350 h 4305008"/>
              <a:gd name="connsiteX83" fmla="*/ 5446799 w 5593163"/>
              <a:gd name="connsiteY83" fmla="*/ 0 h 4305008"/>
              <a:gd name="connsiteX84" fmla="*/ 5593163 w 5593163"/>
              <a:gd name="connsiteY84" fmla="*/ 0 h 4305008"/>
              <a:gd name="connsiteX85" fmla="*/ 5593163 w 5593163"/>
              <a:gd name="connsiteY85" fmla="*/ 4197 h 4305008"/>
              <a:gd name="connsiteX86" fmla="*/ 5543598 w 5593163"/>
              <a:gd name="connsiteY86" fmla="*/ 95636 h 4305008"/>
              <a:gd name="connsiteX87" fmla="*/ 4972226 w 5593163"/>
              <a:gd name="connsiteY87" fmla="*/ 467856 h 4305008"/>
              <a:gd name="connsiteX88" fmla="*/ 4972110 w 5593163"/>
              <a:gd name="connsiteY88" fmla="*/ 468995 h 4305008"/>
              <a:gd name="connsiteX89" fmla="*/ 4955893 w 5593163"/>
              <a:gd name="connsiteY89" fmla="*/ 470523 h 4305008"/>
              <a:gd name="connsiteX90" fmla="*/ 4860466 w 5593163"/>
              <a:gd name="connsiteY90" fmla="*/ 479514 h 4305008"/>
              <a:gd name="connsiteX91" fmla="*/ 4843348 w 5593163"/>
              <a:gd name="connsiteY91" fmla="*/ 481127 h 4305008"/>
              <a:gd name="connsiteX92" fmla="*/ 4843322 w 5593163"/>
              <a:gd name="connsiteY92" fmla="*/ 480636 h 4305008"/>
              <a:gd name="connsiteX93" fmla="*/ 4842823 w 5593163"/>
              <a:gd name="connsiteY93" fmla="*/ 480669 h 4305008"/>
              <a:gd name="connsiteX94" fmla="*/ 4842230 w 5593163"/>
              <a:gd name="connsiteY94" fmla="*/ 469318 h 4305008"/>
              <a:gd name="connsiteX95" fmla="*/ 4842230 w 5593163"/>
              <a:gd name="connsiteY95" fmla="*/ 2166144 h 4305008"/>
              <a:gd name="connsiteX96" fmla="*/ 4843601 w 5593163"/>
              <a:gd name="connsiteY96" fmla="*/ 2149296 h 4305008"/>
              <a:gd name="connsiteX97" fmla="*/ 4851065 w 5593163"/>
              <a:gd name="connsiteY97" fmla="*/ 2057565 h 4305008"/>
              <a:gd name="connsiteX98" fmla="*/ 4851605 w 5593163"/>
              <a:gd name="connsiteY98" fmla="*/ 2050928 h 4305008"/>
              <a:gd name="connsiteX99" fmla="*/ 4852110 w 5593163"/>
              <a:gd name="connsiteY99" fmla="*/ 2050865 h 4305008"/>
              <a:gd name="connsiteX100" fmla="*/ 5542276 w 5593163"/>
              <a:gd name="connsiteY100" fmla="*/ 1363267 h 4305008"/>
              <a:gd name="connsiteX101" fmla="*/ 5542393 w 5593163"/>
              <a:gd name="connsiteY101" fmla="*/ 1362128 h 4305008"/>
              <a:gd name="connsiteX102" fmla="*/ 5558606 w 5593163"/>
              <a:gd name="connsiteY102" fmla="*/ 1360601 h 4305008"/>
              <a:gd name="connsiteX103" fmla="*/ 5593163 w 5593163"/>
              <a:gd name="connsiteY103" fmla="*/ 1357345 h 4305008"/>
              <a:gd name="connsiteX104" fmla="*/ 5593163 w 5593163"/>
              <a:gd name="connsiteY104" fmla="*/ 1701268 h 4305008"/>
              <a:gd name="connsiteX105" fmla="*/ 5583807 w 5593163"/>
              <a:gd name="connsiteY105" fmla="*/ 1723929 h 4305008"/>
              <a:gd name="connsiteX106" fmla="*/ 4972226 w 5593163"/>
              <a:gd name="connsiteY106" fmla="*/ 2164681 h 4305008"/>
              <a:gd name="connsiteX107" fmla="*/ 4972110 w 5593163"/>
              <a:gd name="connsiteY107" fmla="*/ 2165820 h 4305008"/>
              <a:gd name="connsiteX108" fmla="*/ 4955893 w 5593163"/>
              <a:gd name="connsiteY108" fmla="*/ 2167348 h 4305008"/>
              <a:gd name="connsiteX109" fmla="*/ 4860466 w 5593163"/>
              <a:gd name="connsiteY109" fmla="*/ 2176339 h 4305008"/>
              <a:gd name="connsiteX110" fmla="*/ 4843348 w 5593163"/>
              <a:gd name="connsiteY110" fmla="*/ 2177952 h 4305008"/>
              <a:gd name="connsiteX111" fmla="*/ 4843322 w 5593163"/>
              <a:gd name="connsiteY111" fmla="*/ 2177461 h 4305008"/>
              <a:gd name="connsiteX112" fmla="*/ 4842823 w 5593163"/>
              <a:gd name="connsiteY112" fmla="*/ 2177494 h 4305008"/>
              <a:gd name="connsiteX113" fmla="*/ 4842230 w 5593163"/>
              <a:gd name="connsiteY113" fmla="*/ 2166144 h 4305008"/>
              <a:gd name="connsiteX114" fmla="*/ 4842230 w 5593163"/>
              <a:gd name="connsiteY114" fmla="*/ 3862969 h 4305008"/>
              <a:gd name="connsiteX115" fmla="*/ 4843601 w 5593163"/>
              <a:gd name="connsiteY115" fmla="*/ 3846121 h 4305008"/>
              <a:gd name="connsiteX116" fmla="*/ 4851065 w 5593163"/>
              <a:gd name="connsiteY116" fmla="*/ 3754390 h 4305008"/>
              <a:gd name="connsiteX117" fmla="*/ 4851605 w 5593163"/>
              <a:gd name="connsiteY117" fmla="*/ 3747753 h 4305008"/>
              <a:gd name="connsiteX118" fmla="*/ 4852110 w 5593163"/>
              <a:gd name="connsiteY118" fmla="*/ 3747690 h 4305008"/>
              <a:gd name="connsiteX119" fmla="*/ 5542276 w 5593163"/>
              <a:gd name="connsiteY119" fmla="*/ 3060092 h 4305008"/>
              <a:gd name="connsiteX120" fmla="*/ 5542393 w 5593163"/>
              <a:gd name="connsiteY120" fmla="*/ 3058953 h 4305008"/>
              <a:gd name="connsiteX121" fmla="*/ 5558606 w 5593163"/>
              <a:gd name="connsiteY121" fmla="*/ 3057426 h 4305008"/>
              <a:gd name="connsiteX122" fmla="*/ 5593163 w 5593163"/>
              <a:gd name="connsiteY122" fmla="*/ 3054170 h 4305008"/>
              <a:gd name="connsiteX123" fmla="*/ 5593163 w 5593163"/>
              <a:gd name="connsiteY123" fmla="*/ 3398093 h 4305008"/>
              <a:gd name="connsiteX124" fmla="*/ 5583807 w 5593163"/>
              <a:gd name="connsiteY124" fmla="*/ 3420754 h 4305008"/>
              <a:gd name="connsiteX125" fmla="*/ 4972226 w 5593163"/>
              <a:gd name="connsiteY125" fmla="*/ 3861506 h 4305008"/>
              <a:gd name="connsiteX126" fmla="*/ 4972110 w 5593163"/>
              <a:gd name="connsiteY126" fmla="*/ 3862645 h 4305008"/>
              <a:gd name="connsiteX127" fmla="*/ 4955893 w 5593163"/>
              <a:gd name="connsiteY127" fmla="*/ 3864173 h 4305008"/>
              <a:gd name="connsiteX128" fmla="*/ 4860466 w 5593163"/>
              <a:gd name="connsiteY128" fmla="*/ 3873164 h 4305008"/>
              <a:gd name="connsiteX129" fmla="*/ 4843348 w 5593163"/>
              <a:gd name="connsiteY129" fmla="*/ 3874777 h 4305008"/>
              <a:gd name="connsiteX130" fmla="*/ 4843322 w 5593163"/>
              <a:gd name="connsiteY130" fmla="*/ 3874286 h 4305008"/>
              <a:gd name="connsiteX131" fmla="*/ 4842823 w 5593163"/>
              <a:gd name="connsiteY131" fmla="*/ 3874319 h 4305008"/>
              <a:gd name="connsiteX132" fmla="*/ 4842230 w 5593163"/>
              <a:gd name="connsiteY132" fmla="*/ 3862969 h 4305008"/>
              <a:gd name="connsiteX133" fmla="*/ 4135041 w 5593163"/>
              <a:gd name="connsiteY133" fmla="*/ 1181049 h 4305008"/>
              <a:gd name="connsiteX134" fmla="*/ 4678350 w 5593163"/>
              <a:gd name="connsiteY134" fmla="*/ 636203 h 4305008"/>
              <a:gd name="connsiteX135" fmla="*/ 4135041 w 5593163"/>
              <a:gd name="connsiteY135" fmla="*/ 1181049 h 4305008"/>
              <a:gd name="connsiteX136" fmla="*/ 4135041 w 5593163"/>
              <a:gd name="connsiteY136" fmla="*/ 1493690 h 4305008"/>
              <a:gd name="connsiteX137" fmla="*/ 4678350 w 5593163"/>
              <a:gd name="connsiteY137" fmla="*/ 2034258 h 4305008"/>
              <a:gd name="connsiteX138" fmla="*/ 4135041 w 5593163"/>
              <a:gd name="connsiteY138" fmla="*/ 1493690 h 4305008"/>
              <a:gd name="connsiteX139" fmla="*/ 4135041 w 5593163"/>
              <a:gd name="connsiteY139" fmla="*/ 2877874 h 4305008"/>
              <a:gd name="connsiteX140" fmla="*/ 4678350 w 5593163"/>
              <a:gd name="connsiteY140" fmla="*/ 2333028 h 4305008"/>
              <a:gd name="connsiteX141" fmla="*/ 4135041 w 5593163"/>
              <a:gd name="connsiteY141" fmla="*/ 2877874 h 4305008"/>
              <a:gd name="connsiteX142" fmla="*/ 4135041 w 5593163"/>
              <a:gd name="connsiteY142" fmla="*/ 3190516 h 4305008"/>
              <a:gd name="connsiteX143" fmla="*/ 4678350 w 5593163"/>
              <a:gd name="connsiteY143" fmla="*/ 3731083 h 4305008"/>
              <a:gd name="connsiteX144" fmla="*/ 4135041 w 5593163"/>
              <a:gd name="connsiteY144" fmla="*/ 3190516 h 4305008"/>
              <a:gd name="connsiteX145" fmla="*/ 4103022 w 5593163"/>
              <a:gd name="connsiteY145" fmla="*/ 4305008 h 4305008"/>
              <a:gd name="connsiteX146" fmla="*/ 4131467 w 5593163"/>
              <a:gd name="connsiteY146" fmla="*/ 4255797 h 4305008"/>
              <a:gd name="connsiteX147" fmla="*/ 4691720 w 5593163"/>
              <a:gd name="connsiteY147" fmla="*/ 3898397 h 4305008"/>
              <a:gd name="connsiteX148" fmla="*/ 4691837 w 5593163"/>
              <a:gd name="connsiteY148" fmla="*/ 3897249 h 4305008"/>
              <a:gd name="connsiteX149" fmla="*/ 4708050 w 5593163"/>
              <a:gd name="connsiteY149" fmla="*/ 3895710 h 4305008"/>
              <a:gd name="connsiteX150" fmla="*/ 4803512 w 5593163"/>
              <a:gd name="connsiteY150" fmla="*/ 3886645 h 4305008"/>
              <a:gd name="connsiteX151" fmla="*/ 4820599 w 5593163"/>
              <a:gd name="connsiteY151" fmla="*/ 3885022 h 4305008"/>
              <a:gd name="connsiteX152" fmla="*/ 4820625 w 5593163"/>
              <a:gd name="connsiteY152" fmla="*/ 3885516 h 4305008"/>
              <a:gd name="connsiteX153" fmla="*/ 4821123 w 5593163"/>
              <a:gd name="connsiteY153" fmla="*/ 3885483 h 4305008"/>
              <a:gd name="connsiteX154" fmla="*/ 4821717 w 5593163"/>
              <a:gd name="connsiteY154" fmla="*/ 3896923 h 4305008"/>
              <a:gd name="connsiteX155" fmla="*/ 4820346 w 5593163"/>
              <a:gd name="connsiteY155" fmla="*/ 3913899 h 4305008"/>
              <a:gd name="connsiteX156" fmla="*/ 4812879 w 5593163"/>
              <a:gd name="connsiteY156" fmla="*/ 4006375 h 4305008"/>
              <a:gd name="connsiteX157" fmla="*/ 4812341 w 5593163"/>
              <a:gd name="connsiteY157" fmla="*/ 4013051 h 4305008"/>
              <a:gd name="connsiteX158" fmla="*/ 4811835 w 5593163"/>
              <a:gd name="connsiteY158" fmla="*/ 4013114 h 4305008"/>
              <a:gd name="connsiteX159" fmla="*/ 4736718 w 5593163"/>
              <a:gd name="connsiteY159" fmla="*/ 4254710 h 4305008"/>
              <a:gd name="connsiteX160" fmla="*/ 4706597 w 5593163"/>
              <a:gd name="connsiteY160" fmla="*/ 4305008 h 4305008"/>
              <a:gd name="connsiteX161" fmla="*/ 4552487 w 5593163"/>
              <a:gd name="connsiteY161" fmla="*/ 4305008 h 4305008"/>
              <a:gd name="connsiteX162" fmla="*/ 4579169 w 5593163"/>
              <a:gd name="connsiteY162" fmla="*/ 4271827 h 4305008"/>
              <a:gd name="connsiteX163" fmla="*/ 4678350 w 5593163"/>
              <a:gd name="connsiteY163" fmla="*/ 4029853 h 4305008"/>
              <a:gd name="connsiteX164" fmla="*/ 4306196 w 5593163"/>
              <a:gd name="connsiteY164" fmla="*/ 4241205 h 4305008"/>
              <a:gd name="connsiteX165" fmla="*/ 4254073 w 5593163"/>
              <a:gd name="connsiteY165" fmla="*/ 4305008 h 4305008"/>
              <a:gd name="connsiteX166" fmla="*/ 4068511 w 5593163"/>
              <a:gd name="connsiteY166" fmla="*/ 0 h 4305008"/>
              <a:gd name="connsiteX167" fmla="*/ 4217148 w 5593163"/>
              <a:gd name="connsiteY167" fmla="*/ 0 h 4305008"/>
              <a:gd name="connsiteX168" fmla="*/ 4239376 w 5593163"/>
              <a:gd name="connsiteY168" fmla="*/ 44350 h 4305008"/>
              <a:gd name="connsiteX169" fmla="*/ 4678350 w 5593163"/>
              <a:gd name="connsiteY169" fmla="*/ 337433 h 4305008"/>
              <a:gd name="connsiteX170" fmla="*/ 4564842 w 5593163"/>
              <a:gd name="connsiteY170" fmla="*/ 76659 h 4305008"/>
              <a:gd name="connsiteX171" fmla="*/ 4496615 w 5593163"/>
              <a:gd name="connsiteY171" fmla="*/ 0 h 4305008"/>
              <a:gd name="connsiteX172" fmla="*/ 4664989 w 5593163"/>
              <a:gd name="connsiteY172" fmla="*/ 0 h 4305008"/>
              <a:gd name="connsiteX173" fmla="*/ 4727623 w 5593163"/>
              <a:gd name="connsiteY173" fmla="*/ 96778 h 4305008"/>
              <a:gd name="connsiteX174" fmla="*/ 4811836 w 5593163"/>
              <a:gd name="connsiteY174" fmla="*/ 354040 h 4305008"/>
              <a:gd name="connsiteX175" fmla="*/ 4812342 w 5593163"/>
              <a:gd name="connsiteY175" fmla="*/ 354103 h 4305008"/>
              <a:gd name="connsiteX176" fmla="*/ 4812882 w 5593163"/>
              <a:gd name="connsiteY176" fmla="*/ 360740 h 4305008"/>
              <a:gd name="connsiteX177" fmla="*/ 4820346 w 5593163"/>
              <a:gd name="connsiteY177" fmla="*/ 452471 h 4305008"/>
              <a:gd name="connsiteX178" fmla="*/ 4821717 w 5593163"/>
              <a:gd name="connsiteY178" fmla="*/ 469318 h 4305008"/>
              <a:gd name="connsiteX179" fmla="*/ 4821124 w 5593163"/>
              <a:gd name="connsiteY179" fmla="*/ 480669 h 4305008"/>
              <a:gd name="connsiteX180" fmla="*/ 4820625 w 5593163"/>
              <a:gd name="connsiteY180" fmla="*/ 480636 h 4305008"/>
              <a:gd name="connsiteX181" fmla="*/ 4820599 w 5593163"/>
              <a:gd name="connsiteY181" fmla="*/ 481127 h 4305008"/>
              <a:gd name="connsiteX182" fmla="*/ 4803481 w 5593163"/>
              <a:gd name="connsiteY182" fmla="*/ 479514 h 4305008"/>
              <a:gd name="connsiteX183" fmla="*/ 4708054 w 5593163"/>
              <a:gd name="connsiteY183" fmla="*/ 470523 h 4305008"/>
              <a:gd name="connsiteX184" fmla="*/ 4691837 w 5593163"/>
              <a:gd name="connsiteY184" fmla="*/ 468995 h 4305008"/>
              <a:gd name="connsiteX185" fmla="*/ 4691721 w 5593163"/>
              <a:gd name="connsiteY185" fmla="*/ 467856 h 4305008"/>
              <a:gd name="connsiteX186" fmla="*/ 4120350 w 5593163"/>
              <a:gd name="connsiteY186" fmla="*/ 95636 h 4305008"/>
              <a:gd name="connsiteX187" fmla="*/ 3991674 w 5593163"/>
              <a:gd name="connsiteY187" fmla="*/ 1313979 h 4305008"/>
              <a:gd name="connsiteX188" fmla="*/ 3993045 w 5593163"/>
              <a:gd name="connsiteY188" fmla="*/ 1296998 h 4305008"/>
              <a:gd name="connsiteX189" fmla="*/ 4000509 w 5593163"/>
              <a:gd name="connsiteY189" fmla="*/ 1204541 h 4305008"/>
              <a:gd name="connsiteX190" fmla="*/ 4001049 w 5593163"/>
              <a:gd name="connsiteY190" fmla="*/ 1197851 h 4305008"/>
              <a:gd name="connsiteX191" fmla="*/ 4001555 w 5593163"/>
              <a:gd name="connsiteY191" fmla="*/ 1197788 h 4305008"/>
              <a:gd name="connsiteX192" fmla="*/ 4691720 w 5593163"/>
              <a:gd name="connsiteY192" fmla="*/ 504747 h 4305008"/>
              <a:gd name="connsiteX193" fmla="*/ 4691837 w 5593163"/>
              <a:gd name="connsiteY193" fmla="*/ 503599 h 4305008"/>
              <a:gd name="connsiteX194" fmla="*/ 4708050 w 5593163"/>
              <a:gd name="connsiteY194" fmla="*/ 502060 h 4305008"/>
              <a:gd name="connsiteX195" fmla="*/ 4803512 w 5593163"/>
              <a:gd name="connsiteY195" fmla="*/ 492995 h 4305008"/>
              <a:gd name="connsiteX196" fmla="*/ 4820599 w 5593163"/>
              <a:gd name="connsiteY196" fmla="*/ 491372 h 4305008"/>
              <a:gd name="connsiteX197" fmla="*/ 4820625 w 5593163"/>
              <a:gd name="connsiteY197" fmla="*/ 491866 h 4305008"/>
              <a:gd name="connsiteX198" fmla="*/ 4821123 w 5593163"/>
              <a:gd name="connsiteY198" fmla="*/ 491833 h 4305008"/>
              <a:gd name="connsiteX199" fmla="*/ 4821717 w 5593163"/>
              <a:gd name="connsiteY199" fmla="*/ 503273 h 4305008"/>
              <a:gd name="connsiteX200" fmla="*/ 4820346 w 5593163"/>
              <a:gd name="connsiteY200" fmla="*/ 520249 h 4305008"/>
              <a:gd name="connsiteX201" fmla="*/ 4812879 w 5593163"/>
              <a:gd name="connsiteY201" fmla="*/ 612725 h 4305008"/>
              <a:gd name="connsiteX202" fmla="*/ 4812341 w 5593163"/>
              <a:gd name="connsiteY202" fmla="*/ 619401 h 4305008"/>
              <a:gd name="connsiteX203" fmla="*/ 4811835 w 5593163"/>
              <a:gd name="connsiteY203" fmla="*/ 619464 h 4305008"/>
              <a:gd name="connsiteX204" fmla="*/ 4121670 w 5593163"/>
              <a:gd name="connsiteY204" fmla="*/ 1312505 h 4305008"/>
              <a:gd name="connsiteX205" fmla="*/ 4121554 w 5593163"/>
              <a:gd name="connsiteY205" fmla="*/ 1313653 h 4305008"/>
              <a:gd name="connsiteX206" fmla="*/ 4105337 w 5593163"/>
              <a:gd name="connsiteY206" fmla="*/ 1315193 h 4305008"/>
              <a:gd name="connsiteX207" fmla="*/ 4009911 w 5593163"/>
              <a:gd name="connsiteY207" fmla="*/ 1324255 h 4305008"/>
              <a:gd name="connsiteX208" fmla="*/ 3992792 w 5593163"/>
              <a:gd name="connsiteY208" fmla="*/ 1325881 h 4305008"/>
              <a:gd name="connsiteX209" fmla="*/ 3992766 w 5593163"/>
              <a:gd name="connsiteY209" fmla="*/ 1325386 h 4305008"/>
              <a:gd name="connsiteX210" fmla="*/ 3992267 w 5593163"/>
              <a:gd name="connsiteY210" fmla="*/ 1325419 h 4305008"/>
              <a:gd name="connsiteX211" fmla="*/ 3991674 w 5593163"/>
              <a:gd name="connsiteY211" fmla="*/ 1313979 h 4305008"/>
              <a:gd name="connsiteX212" fmla="*/ 3991674 w 5593163"/>
              <a:gd name="connsiteY212" fmla="*/ 1361805 h 4305008"/>
              <a:gd name="connsiteX213" fmla="*/ 3992268 w 5593163"/>
              <a:gd name="connsiteY213" fmla="*/ 1350455 h 4305008"/>
              <a:gd name="connsiteX214" fmla="*/ 3992766 w 5593163"/>
              <a:gd name="connsiteY214" fmla="*/ 1350487 h 4305008"/>
              <a:gd name="connsiteX215" fmla="*/ 3992792 w 5593163"/>
              <a:gd name="connsiteY215" fmla="*/ 1349997 h 4305008"/>
              <a:gd name="connsiteX216" fmla="*/ 4009880 w 5593163"/>
              <a:gd name="connsiteY216" fmla="*/ 1351607 h 4305008"/>
              <a:gd name="connsiteX217" fmla="*/ 4105341 w 5593163"/>
              <a:gd name="connsiteY217" fmla="*/ 1360601 h 4305008"/>
              <a:gd name="connsiteX218" fmla="*/ 4121554 w 5593163"/>
              <a:gd name="connsiteY218" fmla="*/ 1362128 h 4305008"/>
              <a:gd name="connsiteX219" fmla="*/ 4121671 w 5593163"/>
              <a:gd name="connsiteY219" fmla="*/ 1363267 h 4305008"/>
              <a:gd name="connsiteX220" fmla="*/ 4811836 w 5593163"/>
              <a:gd name="connsiteY220" fmla="*/ 2050865 h 4305008"/>
              <a:gd name="connsiteX221" fmla="*/ 4812342 w 5593163"/>
              <a:gd name="connsiteY221" fmla="*/ 2050928 h 4305008"/>
              <a:gd name="connsiteX222" fmla="*/ 4812882 w 5593163"/>
              <a:gd name="connsiteY222" fmla="*/ 2057565 h 4305008"/>
              <a:gd name="connsiteX223" fmla="*/ 4820346 w 5593163"/>
              <a:gd name="connsiteY223" fmla="*/ 2149296 h 4305008"/>
              <a:gd name="connsiteX224" fmla="*/ 4821717 w 5593163"/>
              <a:gd name="connsiteY224" fmla="*/ 2166144 h 4305008"/>
              <a:gd name="connsiteX225" fmla="*/ 4821124 w 5593163"/>
              <a:gd name="connsiteY225" fmla="*/ 2177494 h 4305008"/>
              <a:gd name="connsiteX226" fmla="*/ 4820625 w 5593163"/>
              <a:gd name="connsiteY226" fmla="*/ 2177461 h 4305008"/>
              <a:gd name="connsiteX227" fmla="*/ 4820599 w 5593163"/>
              <a:gd name="connsiteY227" fmla="*/ 2177952 h 4305008"/>
              <a:gd name="connsiteX228" fmla="*/ 4803481 w 5593163"/>
              <a:gd name="connsiteY228" fmla="*/ 2176339 h 4305008"/>
              <a:gd name="connsiteX229" fmla="*/ 4708054 w 5593163"/>
              <a:gd name="connsiteY229" fmla="*/ 2167348 h 4305008"/>
              <a:gd name="connsiteX230" fmla="*/ 4691837 w 5593163"/>
              <a:gd name="connsiteY230" fmla="*/ 2165820 h 4305008"/>
              <a:gd name="connsiteX231" fmla="*/ 4691721 w 5593163"/>
              <a:gd name="connsiteY231" fmla="*/ 2164681 h 4305008"/>
              <a:gd name="connsiteX232" fmla="*/ 4001556 w 5593163"/>
              <a:gd name="connsiteY232" fmla="*/ 1477083 h 4305008"/>
              <a:gd name="connsiteX233" fmla="*/ 4001050 w 5593163"/>
              <a:gd name="connsiteY233" fmla="*/ 1477021 h 4305008"/>
              <a:gd name="connsiteX234" fmla="*/ 4000512 w 5593163"/>
              <a:gd name="connsiteY234" fmla="*/ 1470397 h 4305008"/>
              <a:gd name="connsiteX235" fmla="*/ 3993045 w 5593163"/>
              <a:gd name="connsiteY235" fmla="*/ 1378647 h 4305008"/>
              <a:gd name="connsiteX236" fmla="*/ 3991674 w 5593163"/>
              <a:gd name="connsiteY236" fmla="*/ 1361805 h 4305008"/>
              <a:gd name="connsiteX237" fmla="*/ 3991674 w 5593163"/>
              <a:gd name="connsiteY237" fmla="*/ 3010804 h 4305008"/>
              <a:gd name="connsiteX238" fmla="*/ 3993045 w 5593163"/>
              <a:gd name="connsiteY238" fmla="*/ 2993823 h 4305008"/>
              <a:gd name="connsiteX239" fmla="*/ 4000509 w 5593163"/>
              <a:gd name="connsiteY239" fmla="*/ 2901366 h 4305008"/>
              <a:gd name="connsiteX240" fmla="*/ 4001049 w 5593163"/>
              <a:gd name="connsiteY240" fmla="*/ 2894676 h 4305008"/>
              <a:gd name="connsiteX241" fmla="*/ 4001555 w 5593163"/>
              <a:gd name="connsiteY241" fmla="*/ 2894613 h 4305008"/>
              <a:gd name="connsiteX242" fmla="*/ 4691720 w 5593163"/>
              <a:gd name="connsiteY242" fmla="*/ 2201572 h 4305008"/>
              <a:gd name="connsiteX243" fmla="*/ 4691837 w 5593163"/>
              <a:gd name="connsiteY243" fmla="*/ 2200424 h 4305008"/>
              <a:gd name="connsiteX244" fmla="*/ 4708050 w 5593163"/>
              <a:gd name="connsiteY244" fmla="*/ 2198885 h 4305008"/>
              <a:gd name="connsiteX245" fmla="*/ 4803512 w 5593163"/>
              <a:gd name="connsiteY245" fmla="*/ 2189820 h 4305008"/>
              <a:gd name="connsiteX246" fmla="*/ 4820599 w 5593163"/>
              <a:gd name="connsiteY246" fmla="*/ 2188197 h 4305008"/>
              <a:gd name="connsiteX247" fmla="*/ 4820625 w 5593163"/>
              <a:gd name="connsiteY247" fmla="*/ 2188691 h 4305008"/>
              <a:gd name="connsiteX248" fmla="*/ 4821123 w 5593163"/>
              <a:gd name="connsiteY248" fmla="*/ 2188658 h 4305008"/>
              <a:gd name="connsiteX249" fmla="*/ 4821717 w 5593163"/>
              <a:gd name="connsiteY249" fmla="*/ 2200098 h 4305008"/>
              <a:gd name="connsiteX250" fmla="*/ 4820346 w 5593163"/>
              <a:gd name="connsiteY250" fmla="*/ 2217074 h 4305008"/>
              <a:gd name="connsiteX251" fmla="*/ 4812879 w 5593163"/>
              <a:gd name="connsiteY251" fmla="*/ 2309550 h 4305008"/>
              <a:gd name="connsiteX252" fmla="*/ 4812341 w 5593163"/>
              <a:gd name="connsiteY252" fmla="*/ 2316226 h 4305008"/>
              <a:gd name="connsiteX253" fmla="*/ 4811835 w 5593163"/>
              <a:gd name="connsiteY253" fmla="*/ 2316289 h 4305008"/>
              <a:gd name="connsiteX254" fmla="*/ 4121670 w 5593163"/>
              <a:gd name="connsiteY254" fmla="*/ 3009330 h 4305008"/>
              <a:gd name="connsiteX255" fmla="*/ 4121554 w 5593163"/>
              <a:gd name="connsiteY255" fmla="*/ 3010478 h 4305008"/>
              <a:gd name="connsiteX256" fmla="*/ 4105337 w 5593163"/>
              <a:gd name="connsiteY256" fmla="*/ 3012018 h 4305008"/>
              <a:gd name="connsiteX257" fmla="*/ 4009911 w 5593163"/>
              <a:gd name="connsiteY257" fmla="*/ 3021080 h 4305008"/>
              <a:gd name="connsiteX258" fmla="*/ 3992792 w 5593163"/>
              <a:gd name="connsiteY258" fmla="*/ 3022706 h 4305008"/>
              <a:gd name="connsiteX259" fmla="*/ 3992766 w 5593163"/>
              <a:gd name="connsiteY259" fmla="*/ 3022211 h 4305008"/>
              <a:gd name="connsiteX260" fmla="*/ 3992267 w 5593163"/>
              <a:gd name="connsiteY260" fmla="*/ 3022244 h 4305008"/>
              <a:gd name="connsiteX261" fmla="*/ 3991674 w 5593163"/>
              <a:gd name="connsiteY261" fmla="*/ 3010804 h 4305008"/>
              <a:gd name="connsiteX262" fmla="*/ 3991674 w 5593163"/>
              <a:gd name="connsiteY262" fmla="*/ 3058630 h 4305008"/>
              <a:gd name="connsiteX263" fmla="*/ 3992268 w 5593163"/>
              <a:gd name="connsiteY263" fmla="*/ 3047280 h 4305008"/>
              <a:gd name="connsiteX264" fmla="*/ 3992766 w 5593163"/>
              <a:gd name="connsiteY264" fmla="*/ 3047312 h 4305008"/>
              <a:gd name="connsiteX265" fmla="*/ 3992792 w 5593163"/>
              <a:gd name="connsiteY265" fmla="*/ 3046822 h 4305008"/>
              <a:gd name="connsiteX266" fmla="*/ 4009880 w 5593163"/>
              <a:gd name="connsiteY266" fmla="*/ 3048432 h 4305008"/>
              <a:gd name="connsiteX267" fmla="*/ 4105341 w 5593163"/>
              <a:gd name="connsiteY267" fmla="*/ 3057426 h 4305008"/>
              <a:gd name="connsiteX268" fmla="*/ 4121554 w 5593163"/>
              <a:gd name="connsiteY268" fmla="*/ 3058953 h 4305008"/>
              <a:gd name="connsiteX269" fmla="*/ 4121671 w 5593163"/>
              <a:gd name="connsiteY269" fmla="*/ 3060092 h 4305008"/>
              <a:gd name="connsiteX270" fmla="*/ 4811836 w 5593163"/>
              <a:gd name="connsiteY270" fmla="*/ 3747690 h 4305008"/>
              <a:gd name="connsiteX271" fmla="*/ 4812342 w 5593163"/>
              <a:gd name="connsiteY271" fmla="*/ 3747753 h 4305008"/>
              <a:gd name="connsiteX272" fmla="*/ 4812882 w 5593163"/>
              <a:gd name="connsiteY272" fmla="*/ 3754390 h 4305008"/>
              <a:gd name="connsiteX273" fmla="*/ 4820346 w 5593163"/>
              <a:gd name="connsiteY273" fmla="*/ 3846121 h 4305008"/>
              <a:gd name="connsiteX274" fmla="*/ 4821717 w 5593163"/>
              <a:gd name="connsiteY274" fmla="*/ 3862969 h 4305008"/>
              <a:gd name="connsiteX275" fmla="*/ 4821124 w 5593163"/>
              <a:gd name="connsiteY275" fmla="*/ 3874319 h 4305008"/>
              <a:gd name="connsiteX276" fmla="*/ 4820625 w 5593163"/>
              <a:gd name="connsiteY276" fmla="*/ 3874286 h 4305008"/>
              <a:gd name="connsiteX277" fmla="*/ 4820599 w 5593163"/>
              <a:gd name="connsiteY277" fmla="*/ 3874777 h 4305008"/>
              <a:gd name="connsiteX278" fmla="*/ 4803481 w 5593163"/>
              <a:gd name="connsiteY278" fmla="*/ 3873164 h 4305008"/>
              <a:gd name="connsiteX279" fmla="*/ 4708054 w 5593163"/>
              <a:gd name="connsiteY279" fmla="*/ 3864173 h 4305008"/>
              <a:gd name="connsiteX280" fmla="*/ 4691837 w 5593163"/>
              <a:gd name="connsiteY280" fmla="*/ 3862645 h 4305008"/>
              <a:gd name="connsiteX281" fmla="*/ 4691721 w 5593163"/>
              <a:gd name="connsiteY281" fmla="*/ 3861506 h 4305008"/>
              <a:gd name="connsiteX282" fmla="*/ 4001556 w 5593163"/>
              <a:gd name="connsiteY282" fmla="*/ 3173908 h 4305008"/>
              <a:gd name="connsiteX283" fmla="*/ 4001050 w 5593163"/>
              <a:gd name="connsiteY283" fmla="*/ 3173846 h 4305008"/>
              <a:gd name="connsiteX284" fmla="*/ 4000512 w 5593163"/>
              <a:gd name="connsiteY284" fmla="*/ 3167222 h 4305008"/>
              <a:gd name="connsiteX285" fmla="*/ 3993045 w 5593163"/>
              <a:gd name="connsiteY285" fmla="*/ 3075472 h 4305008"/>
              <a:gd name="connsiteX286" fmla="*/ 3991674 w 5593163"/>
              <a:gd name="connsiteY286" fmla="*/ 3058630 h 4305008"/>
              <a:gd name="connsiteX287" fmla="*/ 3293448 w 5593163"/>
              <a:gd name="connsiteY287" fmla="*/ 636203 h 4305008"/>
              <a:gd name="connsiteX288" fmla="*/ 3836757 w 5593163"/>
              <a:gd name="connsiteY288" fmla="*/ 1181049 h 4305008"/>
              <a:gd name="connsiteX289" fmla="*/ 3293448 w 5593163"/>
              <a:gd name="connsiteY289" fmla="*/ 636203 h 4305008"/>
              <a:gd name="connsiteX290" fmla="*/ 3293448 w 5593163"/>
              <a:gd name="connsiteY290" fmla="*/ 2333028 h 4305008"/>
              <a:gd name="connsiteX291" fmla="*/ 3836757 w 5593163"/>
              <a:gd name="connsiteY291" fmla="*/ 2877874 h 4305008"/>
              <a:gd name="connsiteX292" fmla="*/ 3293448 w 5593163"/>
              <a:gd name="connsiteY292" fmla="*/ 2333028 h 4305008"/>
              <a:gd name="connsiteX293" fmla="*/ 3293446 w 5593163"/>
              <a:gd name="connsiteY293" fmla="*/ 2034258 h 4305008"/>
              <a:gd name="connsiteX294" fmla="*/ 3836755 w 5593163"/>
              <a:gd name="connsiteY294" fmla="*/ 1493690 h 4305008"/>
              <a:gd name="connsiteX295" fmla="*/ 3293446 w 5593163"/>
              <a:gd name="connsiteY295" fmla="*/ 2034258 h 4305008"/>
              <a:gd name="connsiteX296" fmla="*/ 3293446 w 5593163"/>
              <a:gd name="connsiteY296" fmla="*/ 3731083 h 4305008"/>
              <a:gd name="connsiteX297" fmla="*/ 3836755 w 5593163"/>
              <a:gd name="connsiteY297" fmla="*/ 3190516 h 4305008"/>
              <a:gd name="connsiteX298" fmla="*/ 3293446 w 5593163"/>
              <a:gd name="connsiteY298" fmla="*/ 3731083 h 4305008"/>
              <a:gd name="connsiteX299" fmla="*/ 3150081 w 5593163"/>
              <a:gd name="connsiteY299" fmla="*/ 503273 h 4305008"/>
              <a:gd name="connsiteX300" fmla="*/ 3150675 w 5593163"/>
              <a:gd name="connsiteY300" fmla="*/ 491833 h 4305008"/>
              <a:gd name="connsiteX301" fmla="*/ 3151173 w 5593163"/>
              <a:gd name="connsiteY301" fmla="*/ 491866 h 4305008"/>
              <a:gd name="connsiteX302" fmla="*/ 3151199 w 5593163"/>
              <a:gd name="connsiteY302" fmla="*/ 491372 h 4305008"/>
              <a:gd name="connsiteX303" fmla="*/ 3168287 w 5593163"/>
              <a:gd name="connsiteY303" fmla="*/ 492995 h 4305008"/>
              <a:gd name="connsiteX304" fmla="*/ 3263748 w 5593163"/>
              <a:gd name="connsiteY304" fmla="*/ 502060 h 4305008"/>
              <a:gd name="connsiteX305" fmla="*/ 3279961 w 5593163"/>
              <a:gd name="connsiteY305" fmla="*/ 503599 h 4305008"/>
              <a:gd name="connsiteX306" fmla="*/ 3280078 w 5593163"/>
              <a:gd name="connsiteY306" fmla="*/ 504747 h 4305008"/>
              <a:gd name="connsiteX307" fmla="*/ 3970244 w 5593163"/>
              <a:gd name="connsiteY307" fmla="*/ 1197788 h 4305008"/>
              <a:gd name="connsiteX308" fmla="*/ 3970749 w 5593163"/>
              <a:gd name="connsiteY308" fmla="*/ 1197851 h 4305008"/>
              <a:gd name="connsiteX309" fmla="*/ 3971290 w 5593163"/>
              <a:gd name="connsiteY309" fmla="*/ 1204541 h 4305008"/>
              <a:gd name="connsiteX310" fmla="*/ 3978754 w 5593163"/>
              <a:gd name="connsiteY310" fmla="*/ 1296998 h 4305008"/>
              <a:gd name="connsiteX311" fmla="*/ 3980124 w 5593163"/>
              <a:gd name="connsiteY311" fmla="*/ 1313979 h 4305008"/>
              <a:gd name="connsiteX312" fmla="*/ 3979531 w 5593163"/>
              <a:gd name="connsiteY312" fmla="*/ 1325419 h 4305008"/>
              <a:gd name="connsiteX313" fmla="*/ 3979032 w 5593163"/>
              <a:gd name="connsiteY313" fmla="*/ 1325386 h 4305008"/>
              <a:gd name="connsiteX314" fmla="*/ 3979006 w 5593163"/>
              <a:gd name="connsiteY314" fmla="*/ 1325881 h 4305008"/>
              <a:gd name="connsiteX315" fmla="*/ 3961888 w 5593163"/>
              <a:gd name="connsiteY315" fmla="*/ 1324255 h 4305008"/>
              <a:gd name="connsiteX316" fmla="*/ 3866461 w 5593163"/>
              <a:gd name="connsiteY316" fmla="*/ 1315193 h 4305008"/>
              <a:gd name="connsiteX317" fmla="*/ 3850245 w 5593163"/>
              <a:gd name="connsiteY317" fmla="*/ 1313653 h 4305008"/>
              <a:gd name="connsiteX318" fmla="*/ 3850129 w 5593163"/>
              <a:gd name="connsiteY318" fmla="*/ 1312505 h 4305008"/>
              <a:gd name="connsiteX319" fmla="*/ 3159963 w 5593163"/>
              <a:gd name="connsiteY319" fmla="*/ 619464 h 4305008"/>
              <a:gd name="connsiteX320" fmla="*/ 3159457 w 5593163"/>
              <a:gd name="connsiteY320" fmla="*/ 619401 h 4305008"/>
              <a:gd name="connsiteX321" fmla="*/ 3158919 w 5593163"/>
              <a:gd name="connsiteY321" fmla="*/ 612725 h 4305008"/>
              <a:gd name="connsiteX322" fmla="*/ 3151452 w 5593163"/>
              <a:gd name="connsiteY322" fmla="*/ 520249 h 4305008"/>
              <a:gd name="connsiteX323" fmla="*/ 3150081 w 5593163"/>
              <a:gd name="connsiteY323" fmla="*/ 503273 h 4305008"/>
              <a:gd name="connsiteX324" fmla="*/ 3150081 w 5593163"/>
              <a:gd name="connsiteY324" fmla="*/ 2200098 h 4305008"/>
              <a:gd name="connsiteX325" fmla="*/ 3150675 w 5593163"/>
              <a:gd name="connsiteY325" fmla="*/ 2188658 h 4305008"/>
              <a:gd name="connsiteX326" fmla="*/ 3151173 w 5593163"/>
              <a:gd name="connsiteY326" fmla="*/ 2188691 h 4305008"/>
              <a:gd name="connsiteX327" fmla="*/ 3151199 w 5593163"/>
              <a:gd name="connsiteY327" fmla="*/ 2188197 h 4305008"/>
              <a:gd name="connsiteX328" fmla="*/ 3168287 w 5593163"/>
              <a:gd name="connsiteY328" fmla="*/ 2189820 h 4305008"/>
              <a:gd name="connsiteX329" fmla="*/ 3263748 w 5593163"/>
              <a:gd name="connsiteY329" fmla="*/ 2198885 h 4305008"/>
              <a:gd name="connsiteX330" fmla="*/ 3279961 w 5593163"/>
              <a:gd name="connsiteY330" fmla="*/ 2200424 h 4305008"/>
              <a:gd name="connsiteX331" fmla="*/ 3280078 w 5593163"/>
              <a:gd name="connsiteY331" fmla="*/ 2201572 h 4305008"/>
              <a:gd name="connsiteX332" fmla="*/ 3970244 w 5593163"/>
              <a:gd name="connsiteY332" fmla="*/ 2894613 h 4305008"/>
              <a:gd name="connsiteX333" fmla="*/ 3970749 w 5593163"/>
              <a:gd name="connsiteY333" fmla="*/ 2894676 h 4305008"/>
              <a:gd name="connsiteX334" fmla="*/ 3971290 w 5593163"/>
              <a:gd name="connsiteY334" fmla="*/ 2901366 h 4305008"/>
              <a:gd name="connsiteX335" fmla="*/ 3978754 w 5593163"/>
              <a:gd name="connsiteY335" fmla="*/ 2993823 h 4305008"/>
              <a:gd name="connsiteX336" fmla="*/ 3980124 w 5593163"/>
              <a:gd name="connsiteY336" fmla="*/ 3010804 h 4305008"/>
              <a:gd name="connsiteX337" fmla="*/ 3979531 w 5593163"/>
              <a:gd name="connsiteY337" fmla="*/ 3022244 h 4305008"/>
              <a:gd name="connsiteX338" fmla="*/ 3979032 w 5593163"/>
              <a:gd name="connsiteY338" fmla="*/ 3022211 h 4305008"/>
              <a:gd name="connsiteX339" fmla="*/ 3979006 w 5593163"/>
              <a:gd name="connsiteY339" fmla="*/ 3022706 h 4305008"/>
              <a:gd name="connsiteX340" fmla="*/ 3961888 w 5593163"/>
              <a:gd name="connsiteY340" fmla="*/ 3021080 h 4305008"/>
              <a:gd name="connsiteX341" fmla="*/ 3866461 w 5593163"/>
              <a:gd name="connsiteY341" fmla="*/ 3012018 h 4305008"/>
              <a:gd name="connsiteX342" fmla="*/ 3850245 w 5593163"/>
              <a:gd name="connsiteY342" fmla="*/ 3010478 h 4305008"/>
              <a:gd name="connsiteX343" fmla="*/ 3850129 w 5593163"/>
              <a:gd name="connsiteY343" fmla="*/ 3009330 h 4305008"/>
              <a:gd name="connsiteX344" fmla="*/ 3159963 w 5593163"/>
              <a:gd name="connsiteY344" fmla="*/ 2316289 h 4305008"/>
              <a:gd name="connsiteX345" fmla="*/ 3159457 w 5593163"/>
              <a:gd name="connsiteY345" fmla="*/ 2316226 h 4305008"/>
              <a:gd name="connsiteX346" fmla="*/ 3158919 w 5593163"/>
              <a:gd name="connsiteY346" fmla="*/ 2309550 h 4305008"/>
              <a:gd name="connsiteX347" fmla="*/ 3151452 w 5593163"/>
              <a:gd name="connsiteY347" fmla="*/ 2217074 h 4305008"/>
              <a:gd name="connsiteX348" fmla="*/ 3150081 w 5593163"/>
              <a:gd name="connsiteY348" fmla="*/ 2200098 h 4305008"/>
              <a:gd name="connsiteX349" fmla="*/ 3150081 w 5593163"/>
              <a:gd name="connsiteY349" fmla="*/ 3896923 h 4305008"/>
              <a:gd name="connsiteX350" fmla="*/ 3150675 w 5593163"/>
              <a:gd name="connsiteY350" fmla="*/ 3885483 h 4305008"/>
              <a:gd name="connsiteX351" fmla="*/ 3151173 w 5593163"/>
              <a:gd name="connsiteY351" fmla="*/ 3885516 h 4305008"/>
              <a:gd name="connsiteX352" fmla="*/ 3151199 w 5593163"/>
              <a:gd name="connsiteY352" fmla="*/ 3885022 h 4305008"/>
              <a:gd name="connsiteX353" fmla="*/ 3168287 w 5593163"/>
              <a:gd name="connsiteY353" fmla="*/ 3886645 h 4305008"/>
              <a:gd name="connsiteX354" fmla="*/ 3263748 w 5593163"/>
              <a:gd name="connsiteY354" fmla="*/ 3895710 h 4305008"/>
              <a:gd name="connsiteX355" fmla="*/ 3279961 w 5593163"/>
              <a:gd name="connsiteY355" fmla="*/ 3897249 h 4305008"/>
              <a:gd name="connsiteX356" fmla="*/ 3280078 w 5593163"/>
              <a:gd name="connsiteY356" fmla="*/ 3898397 h 4305008"/>
              <a:gd name="connsiteX357" fmla="*/ 3840331 w 5593163"/>
              <a:gd name="connsiteY357" fmla="*/ 4255797 h 4305008"/>
              <a:gd name="connsiteX358" fmla="*/ 3868775 w 5593163"/>
              <a:gd name="connsiteY358" fmla="*/ 4305008 h 4305008"/>
              <a:gd name="connsiteX359" fmla="*/ 3717725 w 5593163"/>
              <a:gd name="connsiteY359" fmla="*/ 4305008 h 4305008"/>
              <a:gd name="connsiteX360" fmla="*/ 3665602 w 5593163"/>
              <a:gd name="connsiteY360" fmla="*/ 4241205 h 4305008"/>
              <a:gd name="connsiteX361" fmla="*/ 3293448 w 5593163"/>
              <a:gd name="connsiteY361" fmla="*/ 4029853 h 4305008"/>
              <a:gd name="connsiteX362" fmla="*/ 3392629 w 5593163"/>
              <a:gd name="connsiteY362" fmla="*/ 4271827 h 4305008"/>
              <a:gd name="connsiteX363" fmla="*/ 3419311 w 5593163"/>
              <a:gd name="connsiteY363" fmla="*/ 4305008 h 4305008"/>
              <a:gd name="connsiteX364" fmla="*/ 3265201 w 5593163"/>
              <a:gd name="connsiteY364" fmla="*/ 4305008 h 4305008"/>
              <a:gd name="connsiteX365" fmla="*/ 3235080 w 5593163"/>
              <a:gd name="connsiteY365" fmla="*/ 4254710 h 4305008"/>
              <a:gd name="connsiteX366" fmla="*/ 3159963 w 5593163"/>
              <a:gd name="connsiteY366" fmla="*/ 4013114 h 4305008"/>
              <a:gd name="connsiteX367" fmla="*/ 3159457 w 5593163"/>
              <a:gd name="connsiteY367" fmla="*/ 4013051 h 4305008"/>
              <a:gd name="connsiteX368" fmla="*/ 3158919 w 5593163"/>
              <a:gd name="connsiteY368" fmla="*/ 4006375 h 4305008"/>
              <a:gd name="connsiteX369" fmla="*/ 3151452 w 5593163"/>
              <a:gd name="connsiteY369" fmla="*/ 3913899 h 4305008"/>
              <a:gd name="connsiteX370" fmla="*/ 3150081 w 5593163"/>
              <a:gd name="connsiteY370" fmla="*/ 3896923 h 4305008"/>
              <a:gd name="connsiteX371" fmla="*/ 3150079 w 5593163"/>
              <a:gd name="connsiteY371" fmla="*/ 469318 h 4305008"/>
              <a:gd name="connsiteX372" fmla="*/ 3151450 w 5593163"/>
              <a:gd name="connsiteY372" fmla="*/ 452471 h 4305008"/>
              <a:gd name="connsiteX373" fmla="*/ 3158914 w 5593163"/>
              <a:gd name="connsiteY373" fmla="*/ 360740 h 4305008"/>
              <a:gd name="connsiteX374" fmla="*/ 3159454 w 5593163"/>
              <a:gd name="connsiteY374" fmla="*/ 354103 h 4305008"/>
              <a:gd name="connsiteX375" fmla="*/ 3159960 w 5593163"/>
              <a:gd name="connsiteY375" fmla="*/ 354040 h 4305008"/>
              <a:gd name="connsiteX376" fmla="*/ 3244173 w 5593163"/>
              <a:gd name="connsiteY376" fmla="*/ 96778 h 4305008"/>
              <a:gd name="connsiteX377" fmla="*/ 3306807 w 5593163"/>
              <a:gd name="connsiteY377" fmla="*/ 0 h 4305008"/>
              <a:gd name="connsiteX378" fmla="*/ 3475182 w 5593163"/>
              <a:gd name="connsiteY378" fmla="*/ 0 h 4305008"/>
              <a:gd name="connsiteX379" fmla="*/ 3406954 w 5593163"/>
              <a:gd name="connsiteY379" fmla="*/ 76659 h 4305008"/>
              <a:gd name="connsiteX380" fmla="*/ 3293446 w 5593163"/>
              <a:gd name="connsiteY380" fmla="*/ 337433 h 4305008"/>
              <a:gd name="connsiteX381" fmla="*/ 3732420 w 5593163"/>
              <a:gd name="connsiteY381" fmla="*/ 44350 h 4305008"/>
              <a:gd name="connsiteX382" fmla="*/ 3754649 w 5593163"/>
              <a:gd name="connsiteY382" fmla="*/ 0 h 4305008"/>
              <a:gd name="connsiteX383" fmla="*/ 3903287 w 5593163"/>
              <a:gd name="connsiteY383" fmla="*/ 0 h 4305008"/>
              <a:gd name="connsiteX384" fmla="*/ 3851448 w 5593163"/>
              <a:gd name="connsiteY384" fmla="*/ 95636 h 4305008"/>
              <a:gd name="connsiteX385" fmla="*/ 3280075 w 5593163"/>
              <a:gd name="connsiteY385" fmla="*/ 467856 h 4305008"/>
              <a:gd name="connsiteX386" fmla="*/ 3279959 w 5593163"/>
              <a:gd name="connsiteY386" fmla="*/ 468995 h 4305008"/>
              <a:gd name="connsiteX387" fmla="*/ 3263742 w 5593163"/>
              <a:gd name="connsiteY387" fmla="*/ 470523 h 4305008"/>
              <a:gd name="connsiteX388" fmla="*/ 3168316 w 5593163"/>
              <a:gd name="connsiteY388" fmla="*/ 479514 h 4305008"/>
              <a:gd name="connsiteX389" fmla="*/ 3151197 w 5593163"/>
              <a:gd name="connsiteY389" fmla="*/ 481127 h 4305008"/>
              <a:gd name="connsiteX390" fmla="*/ 3151171 w 5593163"/>
              <a:gd name="connsiteY390" fmla="*/ 480636 h 4305008"/>
              <a:gd name="connsiteX391" fmla="*/ 3150672 w 5593163"/>
              <a:gd name="connsiteY391" fmla="*/ 480669 h 4305008"/>
              <a:gd name="connsiteX392" fmla="*/ 3150079 w 5593163"/>
              <a:gd name="connsiteY392" fmla="*/ 469318 h 4305008"/>
              <a:gd name="connsiteX393" fmla="*/ 3150079 w 5593163"/>
              <a:gd name="connsiteY393" fmla="*/ 2166144 h 4305008"/>
              <a:gd name="connsiteX394" fmla="*/ 3151450 w 5593163"/>
              <a:gd name="connsiteY394" fmla="*/ 2149296 h 4305008"/>
              <a:gd name="connsiteX395" fmla="*/ 3158914 w 5593163"/>
              <a:gd name="connsiteY395" fmla="*/ 2057565 h 4305008"/>
              <a:gd name="connsiteX396" fmla="*/ 3159454 w 5593163"/>
              <a:gd name="connsiteY396" fmla="*/ 2050928 h 4305008"/>
              <a:gd name="connsiteX397" fmla="*/ 3159960 w 5593163"/>
              <a:gd name="connsiteY397" fmla="*/ 2050865 h 4305008"/>
              <a:gd name="connsiteX398" fmla="*/ 3850126 w 5593163"/>
              <a:gd name="connsiteY398" fmla="*/ 1363267 h 4305008"/>
              <a:gd name="connsiteX399" fmla="*/ 3850243 w 5593163"/>
              <a:gd name="connsiteY399" fmla="*/ 1362128 h 4305008"/>
              <a:gd name="connsiteX400" fmla="*/ 3866455 w 5593163"/>
              <a:gd name="connsiteY400" fmla="*/ 1360601 h 4305008"/>
              <a:gd name="connsiteX401" fmla="*/ 3961917 w 5593163"/>
              <a:gd name="connsiteY401" fmla="*/ 1351607 h 4305008"/>
              <a:gd name="connsiteX402" fmla="*/ 3979004 w 5593163"/>
              <a:gd name="connsiteY402" fmla="*/ 1349997 h 4305008"/>
              <a:gd name="connsiteX403" fmla="*/ 3979030 w 5593163"/>
              <a:gd name="connsiteY403" fmla="*/ 1350487 h 4305008"/>
              <a:gd name="connsiteX404" fmla="*/ 3979528 w 5593163"/>
              <a:gd name="connsiteY404" fmla="*/ 1350455 h 4305008"/>
              <a:gd name="connsiteX405" fmla="*/ 3980122 w 5593163"/>
              <a:gd name="connsiteY405" fmla="*/ 1361805 h 4305008"/>
              <a:gd name="connsiteX406" fmla="*/ 3978752 w 5593163"/>
              <a:gd name="connsiteY406" fmla="*/ 1378647 h 4305008"/>
              <a:gd name="connsiteX407" fmla="*/ 3971285 w 5593163"/>
              <a:gd name="connsiteY407" fmla="*/ 1470397 h 4305008"/>
              <a:gd name="connsiteX408" fmla="*/ 3970746 w 5593163"/>
              <a:gd name="connsiteY408" fmla="*/ 1477021 h 4305008"/>
              <a:gd name="connsiteX409" fmla="*/ 3970241 w 5593163"/>
              <a:gd name="connsiteY409" fmla="*/ 1477083 h 4305008"/>
              <a:gd name="connsiteX410" fmla="*/ 3280075 w 5593163"/>
              <a:gd name="connsiteY410" fmla="*/ 2164681 h 4305008"/>
              <a:gd name="connsiteX411" fmla="*/ 3279959 w 5593163"/>
              <a:gd name="connsiteY411" fmla="*/ 2165820 h 4305008"/>
              <a:gd name="connsiteX412" fmla="*/ 3263742 w 5593163"/>
              <a:gd name="connsiteY412" fmla="*/ 2167348 h 4305008"/>
              <a:gd name="connsiteX413" fmla="*/ 3168316 w 5593163"/>
              <a:gd name="connsiteY413" fmla="*/ 2176339 h 4305008"/>
              <a:gd name="connsiteX414" fmla="*/ 3151197 w 5593163"/>
              <a:gd name="connsiteY414" fmla="*/ 2177952 h 4305008"/>
              <a:gd name="connsiteX415" fmla="*/ 3151171 w 5593163"/>
              <a:gd name="connsiteY415" fmla="*/ 2177461 h 4305008"/>
              <a:gd name="connsiteX416" fmla="*/ 3150672 w 5593163"/>
              <a:gd name="connsiteY416" fmla="*/ 2177494 h 4305008"/>
              <a:gd name="connsiteX417" fmla="*/ 3150079 w 5593163"/>
              <a:gd name="connsiteY417" fmla="*/ 2166144 h 4305008"/>
              <a:gd name="connsiteX418" fmla="*/ 3150079 w 5593163"/>
              <a:gd name="connsiteY418" fmla="*/ 3862969 h 4305008"/>
              <a:gd name="connsiteX419" fmla="*/ 3151450 w 5593163"/>
              <a:gd name="connsiteY419" fmla="*/ 3846121 h 4305008"/>
              <a:gd name="connsiteX420" fmla="*/ 3158914 w 5593163"/>
              <a:gd name="connsiteY420" fmla="*/ 3754390 h 4305008"/>
              <a:gd name="connsiteX421" fmla="*/ 3159454 w 5593163"/>
              <a:gd name="connsiteY421" fmla="*/ 3747753 h 4305008"/>
              <a:gd name="connsiteX422" fmla="*/ 3159960 w 5593163"/>
              <a:gd name="connsiteY422" fmla="*/ 3747690 h 4305008"/>
              <a:gd name="connsiteX423" fmla="*/ 3850126 w 5593163"/>
              <a:gd name="connsiteY423" fmla="*/ 3060092 h 4305008"/>
              <a:gd name="connsiteX424" fmla="*/ 3850243 w 5593163"/>
              <a:gd name="connsiteY424" fmla="*/ 3058953 h 4305008"/>
              <a:gd name="connsiteX425" fmla="*/ 3866455 w 5593163"/>
              <a:gd name="connsiteY425" fmla="*/ 3057426 h 4305008"/>
              <a:gd name="connsiteX426" fmla="*/ 3961917 w 5593163"/>
              <a:gd name="connsiteY426" fmla="*/ 3048432 h 4305008"/>
              <a:gd name="connsiteX427" fmla="*/ 3979004 w 5593163"/>
              <a:gd name="connsiteY427" fmla="*/ 3046822 h 4305008"/>
              <a:gd name="connsiteX428" fmla="*/ 3979030 w 5593163"/>
              <a:gd name="connsiteY428" fmla="*/ 3047312 h 4305008"/>
              <a:gd name="connsiteX429" fmla="*/ 3979528 w 5593163"/>
              <a:gd name="connsiteY429" fmla="*/ 3047280 h 4305008"/>
              <a:gd name="connsiteX430" fmla="*/ 3980122 w 5593163"/>
              <a:gd name="connsiteY430" fmla="*/ 3058630 h 4305008"/>
              <a:gd name="connsiteX431" fmla="*/ 3978752 w 5593163"/>
              <a:gd name="connsiteY431" fmla="*/ 3075472 h 4305008"/>
              <a:gd name="connsiteX432" fmla="*/ 3971285 w 5593163"/>
              <a:gd name="connsiteY432" fmla="*/ 3167222 h 4305008"/>
              <a:gd name="connsiteX433" fmla="*/ 3970746 w 5593163"/>
              <a:gd name="connsiteY433" fmla="*/ 3173846 h 4305008"/>
              <a:gd name="connsiteX434" fmla="*/ 3970241 w 5593163"/>
              <a:gd name="connsiteY434" fmla="*/ 3173908 h 4305008"/>
              <a:gd name="connsiteX435" fmla="*/ 3280075 w 5593163"/>
              <a:gd name="connsiteY435" fmla="*/ 3861506 h 4305008"/>
              <a:gd name="connsiteX436" fmla="*/ 3279959 w 5593163"/>
              <a:gd name="connsiteY436" fmla="*/ 3862645 h 4305008"/>
              <a:gd name="connsiteX437" fmla="*/ 3263742 w 5593163"/>
              <a:gd name="connsiteY437" fmla="*/ 3864173 h 4305008"/>
              <a:gd name="connsiteX438" fmla="*/ 3168316 w 5593163"/>
              <a:gd name="connsiteY438" fmla="*/ 3873164 h 4305008"/>
              <a:gd name="connsiteX439" fmla="*/ 3151197 w 5593163"/>
              <a:gd name="connsiteY439" fmla="*/ 3874777 h 4305008"/>
              <a:gd name="connsiteX440" fmla="*/ 3151171 w 5593163"/>
              <a:gd name="connsiteY440" fmla="*/ 3874286 h 4305008"/>
              <a:gd name="connsiteX441" fmla="*/ 3150672 w 5593163"/>
              <a:gd name="connsiteY441" fmla="*/ 3874319 h 4305008"/>
              <a:gd name="connsiteX442" fmla="*/ 3150079 w 5593163"/>
              <a:gd name="connsiteY442" fmla="*/ 3862969 h 4305008"/>
              <a:gd name="connsiteX443" fmla="*/ 2442890 w 5593163"/>
              <a:gd name="connsiteY443" fmla="*/ 1181049 h 4305008"/>
              <a:gd name="connsiteX444" fmla="*/ 2986199 w 5593163"/>
              <a:gd name="connsiteY444" fmla="*/ 636203 h 4305008"/>
              <a:gd name="connsiteX445" fmla="*/ 2442890 w 5593163"/>
              <a:gd name="connsiteY445" fmla="*/ 1181049 h 4305008"/>
              <a:gd name="connsiteX446" fmla="*/ 2442890 w 5593163"/>
              <a:gd name="connsiteY446" fmla="*/ 1493690 h 4305008"/>
              <a:gd name="connsiteX447" fmla="*/ 2986199 w 5593163"/>
              <a:gd name="connsiteY447" fmla="*/ 2034258 h 4305008"/>
              <a:gd name="connsiteX448" fmla="*/ 2442890 w 5593163"/>
              <a:gd name="connsiteY448" fmla="*/ 1493690 h 4305008"/>
              <a:gd name="connsiteX449" fmla="*/ 2442890 w 5593163"/>
              <a:gd name="connsiteY449" fmla="*/ 2877874 h 4305008"/>
              <a:gd name="connsiteX450" fmla="*/ 2986199 w 5593163"/>
              <a:gd name="connsiteY450" fmla="*/ 2333028 h 4305008"/>
              <a:gd name="connsiteX451" fmla="*/ 2442890 w 5593163"/>
              <a:gd name="connsiteY451" fmla="*/ 2877874 h 4305008"/>
              <a:gd name="connsiteX452" fmla="*/ 2442890 w 5593163"/>
              <a:gd name="connsiteY452" fmla="*/ 3190516 h 4305008"/>
              <a:gd name="connsiteX453" fmla="*/ 2986199 w 5593163"/>
              <a:gd name="connsiteY453" fmla="*/ 3731083 h 4305008"/>
              <a:gd name="connsiteX454" fmla="*/ 2442890 w 5593163"/>
              <a:gd name="connsiteY454" fmla="*/ 3190516 h 4305008"/>
              <a:gd name="connsiteX455" fmla="*/ 2410871 w 5593163"/>
              <a:gd name="connsiteY455" fmla="*/ 4305008 h 4305008"/>
              <a:gd name="connsiteX456" fmla="*/ 2439316 w 5593163"/>
              <a:gd name="connsiteY456" fmla="*/ 4255797 h 4305008"/>
              <a:gd name="connsiteX457" fmla="*/ 2999569 w 5593163"/>
              <a:gd name="connsiteY457" fmla="*/ 3898397 h 4305008"/>
              <a:gd name="connsiteX458" fmla="*/ 2999686 w 5593163"/>
              <a:gd name="connsiteY458" fmla="*/ 3897249 h 4305008"/>
              <a:gd name="connsiteX459" fmla="*/ 3015899 w 5593163"/>
              <a:gd name="connsiteY459" fmla="*/ 3895710 h 4305008"/>
              <a:gd name="connsiteX460" fmla="*/ 3111360 w 5593163"/>
              <a:gd name="connsiteY460" fmla="*/ 3886645 h 4305008"/>
              <a:gd name="connsiteX461" fmla="*/ 3128448 w 5593163"/>
              <a:gd name="connsiteY461" fmla="*/ 3885022 h 4305008"/>
              <a:gd name="connsiteX462" fmla="*/ 3128474 w 5593163"/>
              <a:gd name="connsiteY462" fmla="*/ 3885516 h 4305008"/>
              <a:gd name="connsiteX463" fmla="*/ 3128972 w 5593163"/>
              <a:gd name="connsiteY463" fmla="*/ 3885483 h 4305008"/>
              <a:gd name="connsiteX464" fmla="*/ 3129566 w 5593163"/>
              <a:gd name="connsiteY464" fmla="*/ 3896923 h 4305008"/>
              <a:gd name="connsiteX465" fmla="*/ 3128195 w 5593163"/>
              <a:gd name="connsiteY465" fmla="*/ 3913899 h 4305008"/>
              <a:gd name="connsiteX466" fmla="*/ 3120728 w 5593163"/>
              <a:gd name="connsiteY466" fmla="*/ 4006375 h 4305008"/>
              <a:gd name="connsiteX467" fmla="*/ 3120190 w 5593163"/>
              <a:gd name="connsiteY467" fmla="*/ 4013051 h 4305008"/>
              <a:gd name="connsiteX468" fmla="*/ 3119684 w 5593163"/>
              <a:gd name="connsiteY468" fmla="*/ 4013114 h 4305008"/>
              <a:gd name="connsiteX469" fmla="*/ 3044567 w 5593163"/>
              <a:gd name="connsiteY469" fmla="*/ 4254710 h 4305008"/>
              <a:gd name="connsiteX470" fmla="*/ 3014445 w 5593163"/>
              <a:gd name="connsiteY470" fmla="*/ 4305008 h 4305008"/>
              <a:gd name="connsiteX471" fmla="*/ 2860336 w 5593163"/>
              <a:gd name="connsiteY471" fmla="*/ 4305008 h 4305008"/>
              <a:gd name="connsiteX472" fmla="*/ 2887018 w 5593163"/>
              <a:gd name="connsiteY472" fmla="*/ 4271827 h 4305008"/>
              <a:gd name="connsiteX473" fmla="*/ 2986199 w 5593163"/>
              <a:gd name="connsiteY473" fmla="*/ 4029853 h 4305008"/>
              <a:gd name="connsiteX474" fmla="*/ 2614045 w 5593163"/>
              <a:gd name="connsiteY474" fmla="*/ 4241205 h 4305008"/>
              <a:gd name="connsiteX475" fmla="*/ 2561922 w 5593163"/>
              <a:gd name="connsiteY475" fmla="*/ 4305008 h 4305008"/>
              <a:gd name="connsiteX476" fmla="*/ 2376360 w 5593163"/>
              <a:gd name="connsiteY476" fmla="*/ 0 h 4305008"/>
              <a:gd name="connsiteX477" fmla="*/ 2524998 w 5593163"/>
              <a:gd name="connsiteY477" fmla="*/ 0 h 4305008"/>
              <a:gd name="connsiteX478" fmla="*/ 2547226 w 5593163"/>
              <a:gd name="connsiteY478" fmla="*/ 44350 h 4305008"/>
              <a:gd name="connsiteX479" fmla="*/ 2986199 w 5593163"/>
              <a:gd name="connsiteY479" fmla="*/ 337433 h 4305008"/>
              <a:gd name="connsiteX480" fmla="*/ 2872691 w 5593163"/>
              <a:gd name="connsiteY480" fmla="*/ 76659 h 4305008"/>
              <a:gd name="connsiteX481" fmla="*/ 2804464 w 5593163"/>
              <a:gd name="connsiteY481" fmla="*/ 0 h 4305008"/>
              <a:gd name="connsiteX482" fmla="*/ 2972839 w 5593163"/>
              <a:gd name="connsiteY482" fmla="*/ 0 h 4305008"/>
              <a:gd name="connsiteX483" fmla="*/ 3035473 w 5593163"/>
              <a:gd name="connsiteY483" fmla="*/ 96778 h 4305008"/>
              <a:gd name="connsiteX484" fmla="*/ 3119686 w 5593163"/>
              <a:gd name="connsiteY484" fmla="*/ 354040 h 4305008"/>
              <a:gd name="connsiteX485" fmla="*/ 3120191 w 5593163"/>
              <a:gd name="connsiteY485" fmla="*/ 354103 h 4305008"/>
              <a:gd name="connsiteX486" fmla="*/ 3120732 w 5593163"/>
              <a:gd name="connsiteY486" fmla="*/ 360740 h 4305008"/>
              <a:gd name="connsiteX487" fmla="*/ 3128196 w 5593163"/>
              <a:gd name="connsiteY487" fmla="*/ 452471 h 4305008"/>
              <a:gd name="connsiteX488" fmla="*/ 3129566 w 5593163"/>
              <a:gd name="connsiteY488" fmla="*/ 469318 h 4305008"/>
              <a:gd name="connsiteX489" fmla="*/ 3128973 w 5593163"/>
              <a:gd name="connsiteY489" fmla="*/ 480669 h 4305008"/>
              <a:gd name="connsiteX490" fmla="*/ 3128474 w 5593163"/>
              <a:gd name="connsiteY490" fmla="*/ 480636 h 4305008"/>
              <a:gd name="connsiteX491" fmla="*/ 3128448 w 5593163"/>
              <a:gd name="connsiteY491" fmla="*/ 481127 h 4305008"/>
              <a:gd name="connsiteX492" fmla="*/ 3111330 w 5593163"/>
              <a:gd name="connsiteY492" fmla="*/ 479514 h 4305008"/>
              <a:gd name="connsiteX493" fmla="*/ 3015903 w 5593163"/>
              <a:gd name="connsiteY493" fmla="*/ 470523 h 4305008"/>
              <a:gd name="connsiteX494" fmla="*/ 2999687 w 5593163"/>
              <a:gd name="connsiteY494" fmla="*/ 468995 h 4305008"/>
              <a:gd name="connsiteX495" fmla="*/ 2999571 w 5593163"/>
              <a:gd name="connsiteY495" fmla="*/ 467856 h 4305008"/>
              <a:gd name="connsiteX496" fmla="*/ 2428199 w 5593163"/>
              <a:gd name="connsiteY496" fmla="*/ 95636 h 4305008"/>
              <a:gd name="connsiteX497" fmla="*/ 2299523 w 5593163"/>
              <a:gd name="connsiteY497" fmla="*/ 1313979 h 4305008"/>
              <a:gd name="connsiteX498" fmla="*/ 2300894 w 5593163"/>
              <a:gd name="connsiteY498" fmla="*/ 1296998 h 4305008"/>
              <a:gd name="connsiteX499" fmla="*/ 2308358 w 5593163"/>
              <a:gd name="connsiteY499" fmla="*/ 1204541 h 4305008"/>
              <a:gd name="connsiteX500" fmla="*/ 2308898 w 5593163"/>
              <a:gd name="connsiteY500" fmla="*/ 1197851 h 4305008"/>
              <a:gd name="connsiteX501" fmla="*/ 2309404 w 5593163"/>
              <a:gd name="connsiteY501" fmla="*/ 1197788 h 4305008"/>
              <a:gd name="connsiteX502" fmla="*/ 2999570 w 5593163"/>
              <a:gd name="connsiteY502" fmla="*/ 504747 h 4305008"/>
              <a:gd name="connsiteX503" fmla="*/ 2999687 w 5593163"/>
              <a:gd name="connsiteY503" fmla="*/ 503599 h 4305008"/>
              <a:gd name="connsiteX504" fmla="*/ 3015899 w 5593163"/>
              <a:gd name="connsiteY504" fmla="*/ 502060 h 4305008"/>
              <a:gd name="connsiteX505" fmla="*/ 3111361 w 5593163"/>
              <a:gd name="connsiteY505" fmla="*/ 492995 h 4305008"/>
              <a:gd name="connsiteX506" fmla="*/ 3128448 w 5593163"/>
              <a:gd name="connsiteY506" fmla="*/ 491372 h 4305008"/>
              <a:gd name="connsiteX507" fmla="*/ 3128474 w 5593163"/>
              <a:gd name="connsiteY507" fmla="*/ 491866 h 4305008"/>
              <a:gd name="connsiteX508" fmla="*/ 3128972 w 5593163"/>
              <a:gd name="connsiteY508" fmla="*/ 491833 h 4305008"/>
              <a:gd name="connsiteX509" fmla="*/ 3129566 w 5593163"/>
              <a:gd name="connsiteY509" fmla="*/ 503273 h 4305008"/>
              <a:gd name="connsiteX510" fmla="*/ 3128196 w 5593163"/>
              <a:gd name="connsiteY510" fmla="*/ 520249 h 4305008"/>
              <a:gd name="connsiteX511" fmla="*/ 3120729 w 5593163"/>
              <a:gd name="connsiteY511" fmla="*/ 612725 h 4305008"/>
              <a:gd name="connsiteX512" fmla="*/ 3120190 w 5593163"/>
              <a:gd name="connsiteY512" fmla="*/ 619401 h 4305008"/>
              <a:gd name="connsiteX513" fmla="*/ 3119685 w 5593163"/>
              <a:gd name="connsiteY513" fmla="*/ 619464 h 4305008"/>
              <a:gd name="connsiteX514" fmla="*/ 2429519 w 5593163"/>
              <a:gd name="connsiteY514" fmla="*/ 1312505 h 4305008"/>
              <a:gd name="connsiteX515" fmla="*/ 2429403 w 5593163"/>
              <a:gd name="connsiteY515" fmla="*/ 1313653 h 4305008"/>
              <a:gd name="connsiteX516" fmla="*/ 2413186 w 5593163"/>
              <a:gd name="connsiteY516" fmla="*/ 1315193 h 4305008"/>
              <a:gd name="connsiteX517" fmla="*/ 2317760 w 5593163"/>
              <a:gd name="connsiteY517" fmla="*/ 1324255 h 4305008"/>
              <a:gd name="connsiteX518" fmla="*/ 2300641 w 5593163"/>
              <a:gd name="connsiteY518" fmla="*/ 1325881 h 4305008"/>
              <a:gd name="connsiteX519" fmla="*/ 2300615 w 5593163"/>
              <a:gd name="connsiteY519" fmla="*/ 1325386 h 4305008"/>
              <a:gd name="connsiteX520" fmla="*/ 2300116 w 5593163"/>
              <a:gd name="connsiteY520" fmla="*/ 1325419 h 4305008"/>
              <a:gd name="connsiteX521" fmla="*/ 2299523 w 5593163"/>
              <a:gd name="connsiteY521" fmla="*/ 1313979 h 4305008"/>
              <a:gd name="connsiteX522" fmla="*/ 2299523 w 5593163"/>
              <a:gd name="connsiteY522" fmla="*/ 1361805 h 4305008"/>
              <a:gd name="connsiteX523" fmla="*/ 2300117 w 5593163"/>
              <a:gd name="connsiteY523" fmla="*/ 1350455 h 4305008"/>
              <a:gd name="connsiteX524" fmla="*/ 2300615 w 5593163"/>
              <a:gd name="connsiteY524" fmla="*/ 1350487 h 4305008"/>
              <a:gd name="connsiteX525" fmla="*/ 2300641 w 5593163"/>
              <a:gd name="connsiteY525" fmla="*/ 1349997 h 4305008"/>
              <a:gd name="connsiteX526" fmla="*/ 2317729 w 5593163"/>
              <a:gd name="connsiteY526" fmla="*/ 1351607 h 4305008"/>
              <a:gd name="connsiteX527" fmla="*/ 2413190 w 5593163"/>
              <a:gd name="connsiteY527" fmla="*/ 1360601 h 4305008"/>
              <a:gd name="connsiteX528" fmla="*/ 2429403 w 5593163"/>
              <a:gd name="connsiteY528" fmla="*/ 1362128 h 4305008"/>
              <a:gd name="connsiteX529" fmla="*/ 2429520 w 5593163"/>
              <a:gd name="connsiteY529" fmla="*/ 1363267 h 4305008"/>
              <a:gd name="connsiteX530" fmla="*/ 3119686 w 5593163"/>
              <a:gd name="connsiteY530" fmla="*/ 2050865 h 4305008"/>
              <a:gd name="connsiteX531" fmla="*/ 3120191 w 5593163"/>
              <a:gd name="connsiteY531" fmla="*/ 2050928 h 4305008"/>
              <a:gd name="connsiteX532" fmla="*/ 3120732 w 5593163"/>
              <a:gd name="connsiteY532" fmla="*/ 2057565 h 4305008"/>
              <a:gd name="connsiteX533" fmla="*/ 3128196 w 5593163"/>
              <a:gd name="connsiteY533" fmla="*/ 2149296 h 4305008"/>
              <a:gd name="connsiteX534" fmla="*/ 3129566 w 5593163"/>
              <a:gd name="connsiteY534" fmla="*/ 2166144 h 4305008"/>
              <a:gd name="connsiteX535" fmla="*/ 3128973 w 5593163"/>
              <a:gd name="connsiteY535" fmla="*/ 2177494 h 4305008"/>
              <a:gd name="connsiteX536" fmla="*/ 3128474 w 5593163"/>
              <a:gd name="connsiteY536" fmla="*/ 2177461 h 4305008"/>
              <a:gd name="connsiteX537" fmla="*/ 3128448 w 5593163"/>
              <a:gd name="connsiteY537" fmla="*/ 2177952 h 4305008"/>
              <a:gd name="connsiteX538" fmla="*/ 3111330 w 5593163"/>
              <a:gd name="connsiteY538" fmla="*/ 2176339 h 4305008"/>
              <a:gd name="connsiteX539" fmla="*/ 3015903 w 5593163"/>
              <a:gd name="connsiteY539" fmla="*/ 2167348 h 4305008"/>
              <a:gd name="connsiteX540" fmla="*/ 2999687 w 5593163"/>
              <a:gd name="connsiteY540" fmla="*/ 2165820 h 4305008"/>
              <a:gd name="connsiteX541" fmla="*/ 2999571 w 5593163"/>
              <a:gd name="connsiteY541" fmla="*/ 2164681 h 4305008"/>
              <a:gd name="connsiteX542" fmla="*/ 2309405 w 5593163"/>
              <a:gd name="connsiteY542" fmla="*/ 1477083 h 4305008"/>
              <a:gd name="connsiteX543" fmla="*/ 2308899 w 5593163"/>
              <a:gd name="connsiteY543" fmla="*/ 1477021 h 4305008"/>
              <a:gd name="connsiteX544" fmla="*/ 2308361 w 5593163"/>
              <a:gd name="connsiteY544" fmla="*/ 1470397 h 4305008"/>
              <a:gd name="connsiteX545" fmla="*/ 2300894 w 5593163"/>
              <a:gd name="connsiteY545" fmla="*/ 1378647 h 4305008"/>
              <a:gd name="connsiteX546" fmla="*/ 2299523 w 5593163"/>
              <a:gd name="connsiteY546" fmla="*/ 1361805 h 4305008"/>
              <a:gd name="connsiteX547" fmla="*/ 2299523 w 5593163"/>
              <a:gd name="connsiteY547" fmla="*/ 3010804 h 4305008"/>
              <a:gd name="connsiteX548" fmla="*/ 2300894 w 5593163"/>
              <a:gd name="connsiteY548" fmla="*/ 2993823 h 4305008"/>
              <a:gd name="connsiteX549" fmla="*/ 2308358 w 5593163"/>
              <a:gd name="connsiteY549" fmla="*/ 2901366 h 4305008"/>
              <a:gd name="connsiteX550" fmla="*/ 2308898 w 5593163"/>
              <a:gd name="connsiteY550" fmla="*/ 2894676 h 4305008"/>
              <a:gd name="connsiteX551" fmla="*/ 2309404 w 5593163"/>
              <a:gd name="connsiteY551" fmla="*/ 2894613 h 4305008"/>
              <a:gd name="connsiteX552" fmla="*/ 2999570 w 5593163"/>
              <a:gd name="connsiteY552" fmla="*/ 2201572 h 4305008"/>
              <a:gd name="connsiteX553" fmla="*/ 2999687 w 5593163"/>
              <a:gd name="connsiteY553" fmla="*/ 2200424 h 4305008"/>
              <a:gd name="connsiteX554" fmla="*/ 3015899 w 5593163"/>
              <a:gd name="connsiteY554" fmla="*/ 2198885 h 4305008"/>
              <a:gd name="connsiteX555" fmla="*/ 3111361 w 5593163"/>
              <a:gd name="connsiteY555" fmla="*/ 2189820 h 4305008"/>
              <a:gd name="connsiteX556" fmla="*/ 3128448 w 5593163"/>
              <a:gd name="connsiteY556" fmla="*/ 2188197 h 4305008"/>
              <a:gd name="connsiteX557" fmla="*/ 3128474 w 5593163"/>
              <a:gd name="connsiteY557" fmla="*/ 2188691 h 4305008"/>
              <a:gd name="connsiteX558" fmla="*/ 3128972 w 5593163"/>
              <a:gd name="connsiteY558" fmla="*/ 2188658 h 4305008"/>
              <a:gd name="connsiteX559" fmla="*/ 3129566 w 5593163"/>
              <a:gd name="connsiteY559" fmla="*/ 2200098 h 4305008"/>
              <a:gd name="connsiteX560" fmla="*/ 3128196 w 5593163"/>
              <a:gd name="connsiteY560" fmla="*/ 2217074 h 4305008"/>
              <a:gd name="connsiteX561" fmla="*/ 3120729 w 5593163"/>
              <a:gd name="connsiteY561" fmla="*/ 2309550 h 4305008"/>
              <a:gd name="connsiteX562" fmla="*/ 3120190 w 5593163"/>
              <a:gd name="connsiteY562" fmla="*/ 2316226 h 4305008"/>
              <a:gd name="connsiteX563" fmla="*/ 3119685 w 5593163"/>
              <a:gd name="connsiteY563" fmla="*/ 2316289 h 4305008"/>
              <a:gd name="connsiteX564" fmla="*/ 2429519 w 5593163"/>
              <a:gd name="connsiteY564" fmla="*/ 3009330 h 4305008"/>
              <a:gd name="connsiteX565" fmla="*/ 2429403 w 5593163"/>
              <a:gd name="connsiteY565" fmla="*/ 3010478 h 4305008"/>
              <a:gd name="connsiteX566" fmla="*/ 2413186 w 5593163"/>
              <a:gd name="connsiteY566" fmla="*/ 3012018 h 4305008"/>
              <a:gd name="connsiteX567" fmla="*/ 2317760 w 5593163"/>
              <a:gd name="connsiteY567" fmla="*/ 3021080 h 4305008"/>
              <a:gd name="connsiteX568" fmla="*/ 2300641 w 5593163"/>
              <a:gd name="connsiteY568" fmla="*/ 3022706 h 4305008"/>
              <a:gd name="connsiteX569" fmla="*/ 2300615 w 5593163"/>
              <a:gd name="connsiteY569" fmla="*/ 3022211 h 4305008"/>
              <a:gd name="connsiteX570" fmla="*/ 2300116 w 5593163"/>
              <a:gd name="connsiteY570" fmla="*/ 3022244 h 4305008"/>
              <a:gd name="connsiteX571" fmla="*/ 2299523 w 5593163"/>
              <a:gd name="connsiteY571" fmla="*/ 3010804 h 4305008"/>
              <a:gd name="connsiteX572" fmla="*/ 2299523 w 5593163"/>
              <a:gd name="connsiteY572" fmla="*/ 3058630 h 4305008"/>
              <a:gd name="connsiteX573" fmla="*/ 2300117 w 5593163"/>
              <a:gd name="connsiteY573" fmla="*/ 3047280 h 4305008"/>
              <a:gd name="connsiteX574" fmla="*/ 2300615 w 5593163"/>
              <a:gd name="connsiteY574" fmla="*/ 3047312 h 4305008"/>
              <a:gd name="connsiteX575" fmla="*/ 2300641 w 5593163"/>
              <a:gd name="connsiteY575" fmla="*/ 3046822 h 4305008"/>
              <a:gd name="connsiteX576" fmla="*/ 2317729 w 5593163"/>
              <a:gd name="connsiteY576" fmla="*/ 3048432 h 4305008"/>
              <a:gd name="connsiteX577" fmla="*/ 2413190 w 5593163"/>
              <a:gd name="connsiteY577" fmla="*/ 3057426 h 4305008"/>
              <a:gd name="connsiteX578" fmla="*/ 2429403 w 5593163"/>
              <a:gd name="connsiteY578" fmla="*/ 3058953 h 4305008"/>
              <a:gd name="connsiteX579" fmla="*/ 2429520 w 5593163"/>
              <a:gd name="connsiteY579" fmla="*/ 3060092 h 4305008"/>
              <a:gd name="connsiteX580" fmla="*/ 3119686 w 5593163"/>
              <a:gd name="connsiteY580" fmla="*/ 3747690 h 4305008"/>
              <a:gd name="connsiteX581" fmla="*/ 3120191 w 5593163"/>
              <a:gd name="connsiteY581" fmla="*/ 3747753 h 4305008"/>
              <a:gd name="connsiteX582" fmla="*/ 3120732 w 5593163"/>
              <a:gd name="connsiteY582" fmla="*/ 3754390 h 4305008"/>
              <a:gd name="connsiteX583" fmla="*/ 3128196 w 5593163"/>
              <a:gd name="connsiteY583" fmla="*/ 3846121 h 4305008"/>
              <a:gd name="connsiteX584" fmla="*/ 3129566 w 5593163"/>
              <a:gd name="connsiteY584" fmla="*/ 3862969 h 4305008"/>
              <a:gd name="connsiteX585" fmla="*/ 3128973 w 5593163"/>
              <a:gd name="connsiteY585" fmla="*/ 3874319 h 4305008"/>
              <a:gd name="connsiteX586" fmla="*/ 3128474 w 5593163"/>
              <a:gd name="connsiteY586" fmla="*/ 3874286 h 4305008"/>
              <a:gd name="connsiteX587" fmla="*/ 3128448 w 5593163"/>
              <a:gd name="connsiteY587" fmla="*/ 3874777 h 4305008"/>
              <a:gd name="connsiteX588" fmla="*/ 3111330 w 5593163"/>
              <a:gd name="connsiteY588" fmla="*/ 3873164 h 4305008"/>
              <a:gd name="connsiteX589" fmla="*/ 3015903 w 5593163"/>
              <a:gd name="connsiteY589" fmla="*/ 3864173 h 4305008"/>
              <a:gd name="connsiteX590" fmla="*/ 2999687 w 5593163"/>
              <a:gd name="connsiteY590" fmla="*/ 3862645 h 4305008"/>
              <a:gd name="connsiteX591" fmla="*/ 2999571 w 5593163"/>
              <a:gd name="connsiteY591" fmla="*/ 3861506 h 4305008"/>
              <a:gd name="connsiteX592" fmla="*/ 2309405 w 5593163"/>
              <a:gd name="connsiteY592" fmla="*/ 3173908 h 4305008"/>
              <a:gd name="connsiteX593" fmla="*/ 2308899 w 5593163"/>
              <a:gd name="connsiteY593" fmla="*/ 3173846 h 4305008"/>
              <a:gd name="connsiteX594" fmla="*/ 2308361 w 5593163"/>
              <a:gd name="connsiteY594" fmla="*/ 3167222 h 4305008"/>
              <a:gd name="connsiteX595" fmla="*/ 2300894 w 5593163"/>
              <a:gd name="connsiteY595" fmla="*/ 3075472 h 4305008"/>
              <a:gd name="connsiteX596" fmla="*/ 2299523 w 5593163"/>
              <a:gd name="connsiteY596" fmla="*/ 3058630 h 4305008"/>
              <a:gd name="connsiteX597" fmla="*/ 1601297 w 5593163"/>
              <a:gd name="connsiteY597" fmla="*/ 636203 h 4305008"/>
              <a:gd name="connsiteX598" fmla="*/ 2144606 w 5593163"/>
              <a:gd name="connsiteY598" fmla="*/ 1181049 h 4305008"/>
              <a:gd name="connsiteX599" fmla="*/ 1601297 w 5593163"/>
              <a:gd name="connsiteY599" fmla="*/ 636203 h 4305008"/>
              <a:gd name="connsiteX600" fmla="*/ 1601297 w 5593163"/>
              <a:gd name="connsiteY600" fmla="*/ 2333028 h 4305008"/>
              <a:gd name="connsiteX601" fmla="*/ 2144606 w 5593163"/>
              <a:gd name="connsiteY601" fmla="*/ 2877874 h 4305008"/>
              <a:gd name="connsiteX602" fmla="*/ 1601297 w 5593163"/>
              <a:gd name="connsiteY602" fmla="*/ 2333028 h 4305008"/>
              <a:gd name="connsiteX603" fmla="*/ 1601295 w 5593163"/>
              <a:gd name="connsiteY603" fmla="*/ 2034258 h 4305008"/>
              <a:gd name="connsiteX604" fmla="*/ 2144604 w 5593163"/>
              <a:gd name="connsiteY604" fmla="*/ 1493690 h 4305008"/>
              <a:gd name="connsiteX605" fmla="*/ 1601295 w 5593163"/>
              <a:gd name="connsiteY605" fmla="*/ 2034258 h 4305008"/>
              <a:gd name="connsiteX606" fmla="*/ 1601295 w 5593163"/>
              <a:gd name="connsiteY606" fmla="*/ 3731083 h 4305008"/>
              <a:gd name="connsiteX607" fmla="*/ 2144604 w 5593163"/>
              <a:gd name="connsiteY607" fmla="*/ 3190516 h 4305008"/>
              <a:gd name="connsiteX608" fmla="*/ 1601295 w 5593163"/>
              <a:gd name="connsiteY608" fmla="*/ 3731083 h 4305008"/>
              <a:gd name="connsiteX609" fmla="*/ 1457930 w 5593163"/>
              <a:gd name="connsiteY609" fmla="*/ 503273 h 4305008"/>
              <a:gd name="connsiteX610" fmla="*/ 1458524 w 5593163"/>
              <a:gd name="connsiteY610" fmla="*/ 491833 h 4305008"/>
              <a:gd name="connsiteX611" fmla="*/ 1459022 w 5593163"/>
              <a:gd name="connsiteY611" fmla="*/ 491866 h 4305008"/>
              <a:gd name="connsiteX612" fmla="*/ 1459048 w 5593163"/>
              <a:gd name="connsiteY612" fmla="*/ 491372 h 4305008"/>
              <a:gd name="connsiteX613" fmla="*/ 1476135 w 5593163"/>
              <a:gd name="connsiteY613" fmla="*/ 492995 h 4305008"/>
              <a:gd name="connsiteX614" fmla="*/ 1571597 w 5593163"/>
              <a:gd name="connsiteY614" fmla="*/ 502060 h 4305008"/>
              <a:gd name="connsiteX615" fmla="*/ 1587809 w 5593163"/>
              <a:gd name="connsiteY615" fmla="*/ 503599 h 4305008"/>
              <a:gd name="connsiteX616" fmla="*/ 1587926 w 5593163"/>
              <a:gd name="connsiteY616" fmla="*/ 504747 h 4305008"/>
              <a:gd name="connsiteX617" fmla="*/ 2278092 w 5593163"/>
              <a:gd name="connsiteY617" fmla="*/ 1197788 h 4305008"/>
              <a:gd name="connsiteX618" fmla="*/ 2278598 w 5593163"/>
              <a:gd name="connsiteY618" fmla="*/ 1197851 h 4305008"/>
              <a:gd name="connsiteX619" fmla="*/ 2279138 w 5593163"/>
              <a:gd name="connsiteY619" fmla="*/ 1204541 h 4305008"/>
              <a:gd name="connsiteX620" fmla="*/ 2286602 w 5593163"/>
              <a:gd name="connsiteY620" fmla="*/ 1296998 h 4305008"/>
              <a:gd name="connsiteX621" fmla="*/ 2287973 w 5593163"/>
              <a:gd name="connsiteY621" fmla="*/ 1313979 h 4305008"/>
              <a:gd name="connsiteX622" fmla="*/ 2287380 w 5593163"/>
              <a:gd name="connsiteY622" fmla="*/ 1325419 h 4305008"/>
              <a:gd name="connsiteX623" fmla="*/ 2286881 w 5593163"/>
              <a:gd name="connsiteY623" fmla="*/ 1325386 h 4305008"/>
              <a:gd name="connsiteX624" fmla="*/ 2286855 w 5593163"/>
              <a:gd name="connsiteY624" fmla="*/ 1325881 h 4305008"/>
              <a:gd name="connsiteX625" fmla="*/ 2269736 w 5593163"/>
              <a:gd name="connsiteY625" fmla="*/ 1324255 h 4305008"/>
              <a:gd name="connsiteX626" fmla="*/ 2174310 w 5593163"/>
              <a:gd name="connsiteY626" fmla="*/ 1315193 h 4305008"/>
              <a:gd name="connsiteX627" fmla="*/ 2158093 w 5593163"/>
              <a:gd name="connsiteY627" fmla="*/ 1313653 h 4305008"/>
              <a:gd name="connsiteX628" fmla="*/ 2157977 w 5593163"/>
              <a:gd name="connsiteY628" fmla="*/ 1312505 h 4305008"/>
              <a:gd name="connsiteX629" fmla="*/ 1467811 w 5593163"/>
              <a:gd name="connsiteY629" fmla="*/ 619464 h 4305008"/>
              <a:gd name="connsiteX630" fmla="*/ 1467306 w 5593163"/>
              <a:gd name="connsiteY630" fmla="*/ 619401 h 4305008"/>
              <a:gd name="connsiteX631" fmla="*/ 1466767 w 5593163"/>
              <a:gd name="connsiteY631" fmla="*/ 612725 h 4305008"/>
              <a:gd name="connsiteX632" fmla="*/ 1459300 w 5593163"/>
              <a:gd name="connsiteY632" fmla="*/ 520249 h 4305008"/>
              <a:gd name="connsiteX633" fmla="*/ 1457930 w 5593163"/>
              <a:gd name="connsiteY633" fmla="*/ 503273 h 4305008"/>
              <a:gd name="connsiteX634" fmla="*/ 1457930 w 5593163"/>
              <a:gd name="connsiteY634" fmla="*/ 2200098 h 4305008"/>
              <a:gd name="connsiteX635" fmla="*/ 1458524 w 5593163"/>
              <a:gd name="connsiteY635" fmla="*/ 2188658 h 4305008"/>
              <a:gd name="connsiteX636" fmla="*/ 1459022 w 5593163"/>
              <a:gd name="connsiteY636" fmla="*/ 2188691 h 4305008"/>
              <a:gd name="connsiteX637" fmla="*/ 1459048 w 5593163"/>
              <a:gd name="connsiteY637" fmla="*/ 2188197 h 4305008"/>
              <a:gd name="connsiteX638" fmla="*/ 1476135 w 5593163"/>
              <a:gd name="connsiteY638" fmla="*/ 2189820 h 4305008"/>
              <a:gd name="connsiteX639" fmla="*/ 1571597 w 5593163"/>
              <a:gd name="connsiteY639" fmla="*/ 2198885 h 4305008"/>
              <a:gd name="connsiteX640" fmla="*/ 1587809 w 5593163"/>
              <a:gd name="connsiteY640" fmla="*/ 2200424 h 4305008"/>
              <a:gd name="connsiteX641" fmla="*/ 1587926 w 5593163"/>
              <a:gd name="connsiteY641" fmla="*/ 2201572 h 4305008"/>
              <a:gd name="connsiteX642" fmla="*/ 2278092 w 5593163"/>
              <a:gd name="connsiteY642" fmla="*/ 2894613 h 4305008"/>
              <a:gd name="connsiteX643" fmla="*/ 2278598 w 5593163"/>
              <a:gd name="connsiteY643" fmla="*/ 2894676 h 4305008"/>
              <a:gd name="connsiteX644" fmla="*/ 2279138 w 5593163"/>
              <a:gd name="connsiteY644" fmla="*/ 2901366 h 4305008"/>
              <a:gd name="connsiteX645" fmla="*/ 2286602 w 5593163"/>
              <a:gd name="connsiteY645" fmla="*/ 2993823 h 4305008"/>
              <a:gd name="connsiteX646" fmla="*/ 2287973 w 5593163"/>
              <a:gd name="connsiteY646" fmla="*/ 3010804 h 4305008"/>
              <a:gd name="connsiteX647" fmla="*/ 2287380 w 5593163"/>
              <a:gd name="connsiteY647" fmla="*/ 3022244 h 4305008"/>
              <a:gd name="connsiteX648" fmla="*/ 2286881 w 5593163"/>
              <a:gd name="connsiteY648" fmla="*/ 3022211 h 4305008"/>
              <a:gd name="connsiteX649" fmla="*/ 2286855 w 5593163"/>
              <a:gd name="connsiteY649" fmla="*/ 3022706 h 4305008"/>
              <a:gd name="connsiteX650" fmla="*/ 2269736 w 5593163"/>
              <a:gd name="connsiteY650" fmla="*/ 3021080 h 4305008"/>
              <a:gd name="connsiteX651" fmla="*/ 2174310 w 5593163"/>
              <a:gd name="connsiteY651" fmla="*/ 3012018 h 4305008"/>
              <a:gd name="connsiteX652" fmla="*/ 2158093 w 5593163"/>
              <a:gd name="connsiteY652" fmla="*/ 3010478 h 4305008"/>
              <a:gd name="connsiteX653" fmla="*/ 2157977 w 5593163"/>
              <a:gd name="connsiteY653" fmla="*/ 3009330 h 4305008"/>
              <a:gd name="connsiteX654" fmla="*/ 1467811 w 5593163"/>
              <a:gd name="connsiteY654" fmla="*/ 2316289 h 4305008"/>
              <a:gd name="connsiteX655" fmla="*/ 1467306 w 5593163"/>
              <a:gd name="connsiteY655" fmla="*/ 2316226 h 4305008"/>
              <a:gd name="connsiteX656" fmla="*/ 1466767 w 5593163"/>
              <a:gd name="connsiteY656" fmla="*/ 2309550 h 4305008"/>
              <a:gd name="connsiteX657" fmla="*/ 1459300 w 5593163"/>
              <a:gd name="connsiteY657" fmla="*/ 2217074 h 4305008"/>
              <a:gd name="connsiteX658" fmla="*/ 1457930 w 5593163"/>
              <a:gd name="connsiteY658" fmla="*/ 2200098 h 4305008"/>
              <a:gd name="connsiteX659" fmla="*/ 1457930 w 5593163"/>
              <a:gd name="connsiteY659" fmla="*/ 3896923 h 4305008"/>
              <a:gd name="connsiteX660" fmla="*/ 1458524 w 5593163"/>
              <a:gd name="connsiteY660" fmla="*/ 3885483 h 4305008"/>
              <a:gd name="connsiteX661" fmla="*/ 1459022 w 5593163"/>
              <a:gd name="connsiteY661" fmla="*/ 3885516 h 4305008"/>
              <a:gd name="connsiteX662" fmla="*/ 1459048 w 5593163"/>
              <a:gd name="connsiteY662" fmla="*/ 3885022 h 4305008"/>
              <a:gd name="connsiteX663" fmla="*/ 1476135 w 5593163"/>
              <a:gd name="connsiteY663" fmla="*/ 3886645 h 4305008"/>
              <a:gd name="connsiteX664" fmla="*/ 1571597 w 5593163"/>
              <a:gd name="connsiteY664" fmla="*/ 3895710 h 4305008"/>
              <a:gd name="connsiteX665" fmla="*/ 1587809 w 5593163"/>
              <a:gd name="connsiteY665" fmla="*/ 3897249 h 4305008"/>
              <a:gd name="connsiteX666" fmla="*/ 1587926 w 5593163"/>
              <a:gd name="connsiteY666" fmla="*/ 3898397 h 4305008"/>
              <a:gd name="connsiteX667" fmla="*/ 2148179 w 5593163"/>
              <a:gd name="connsiteY667" fmla="*/ 4255797 h 4305008"/>
              <a:gd name="connsiteX668" fmla="*/ 2176624 w 5593163"/>
              <a:gd name="connsiteY668" fmla="*/ 4305008 h 4305008"/>
              <a:gd name="connsiteX669" fmla="*/ 2025574 w 5593163"/>
              <a:gd name="connsiteY669" fmla="*/ 4305008 h 4305008"/>
              <a:gd name="connsiteX670" fmla="*/ 1973451 w 5593163"/>
              <a:gd name="connsiteY670" fmla="*/ 4241205 h 4305008"/>
              <a:gd name="connsiteX671" fmla="*/ 1601297 w 5593163"/>
              <a:gd name="connsiteY671" fmla="*/ 4029853 h 4305008"/>
              <a:gd name="connsiteX672" fmla="*/ 1700478 w 5593163"/>
              <a:gd name="connsiteY672" fmla="*/ 4271827 h 4305008"/>
              <a:gd name="connsiteX673" fmla="*/ 1727160 w 5593163"/>
              <a:gd name="connsiteY673" fmla="*/ 4305008 h 4305008"/>
              <a:gd name="connsiteX674" fmla="*/ 1573050 w 5593163"/>
              <a:gd name="connsiteY674" fmla="*/ 4305008 h 4305008"/>
              <a:gd name="connsiteX675" fmla="*/ 1542929 w 5593163"/>
              <a:gd name="connsiteY675" fmla="*/ 4254710 h 4305008"/>
              <a:gd name="connsiteX676" fmla="*/ 1467811 w 5593163"/>
              <a:gd name="connsiteY676" fmla="*/ 4013114 h 4305008"/>
              <a:gd name="connsiteX677" fmla="*/ 1467306 w 5593163"/>
              <a:gd name="connsiteY677" fmla="*/ 4013051 h 4305008"/>
              <a:gd name="connsiteX678" fmla="*/ 1466767 w 5593163"/>
              <a:gd name="connsiteY678" fmla="*/ 4006375 h 4305008"/>
              <a:gd name="connsiteX679" fmla="*/ 1459300 w 5593163"/>
              <a:gd name="connsiteY679" fmla="*/ 3913899 h 4305008"/>
              <a:gd name="connsiteX680" fmla="*/ 1457930 w 5593163"/>
              <a:gd name="connsiteY680" fmla="*/ 3896923 h 4305008"/>
              <a:gd name="connsiteX681" fmla="*/ 1457928 w 5593163"/>
              <a:gd name="connsiteY681" fmla="*/ 469318 h 4305008"/>
              <a:gd name="connsiteX682" fmla="*/ 1459298 w 5593163"/>
              <a:gd name="connsiteY682" fmla="*/ 452471 h 4305008"/>
              <a:gd name="connsiteX683" fmla="*/ 1466762 w 5593163"/>
              <a:gd name="connsiteY683" fmla="*/ 360740 h 4305008"/>
              <a:gd name="connsiteX684" fmla="*/ 1467303 w 5593163"/>
              <a:gd name="connsiteY684" fmla="*/ 354103 h 4305008"/>
              <a:gd name="connsiteX685" fmla="*/ 1467808 w 5593163"/>
              <a:gd name="connsiteY685" fmla="*/ 354040 h 4305008"/>
              <a:gd name="connsiteX686" fmla="*/ 1552022 w 5593163"/>
              <a:gd name="connsiteY686" fmla="*/ 96778 h 4305008"/>
              <a:gd name="connsiteX687" fmla="*/ 1614656 w 5593163"/>
              <a:gd name="connsiteY687" fmla="*/ 0 h 4305008"/>
              <a:gd name="connsiteX688" fmla="*/ 1783031 w 5593163"/>
              <a:gd name="connsiteY688" fmla="*/ 0 h 4305008"/>
              <a:gd name="connsiteX689" fmla="*/ 1714803 w 5593163"/>
              <a:gd name="connsiteY689" fmla="*/ 76659 h 4305008"/>
              <a:gd name="connsiteX690" fmla="*/ 1601295 w 5593163"/>
              <a:gd name="connsiteY690" fmla="*/ 337433 h 4305008"/>
              <a:gd name="connsiteX691" fmla="*/ 2040269 w 5593163"/>
              <a:gd name="connsiteY691" fmla="*/ 44350 h 4305008"/>
              <a:gd name="connsiteX692" fmla="*/ 2062497 w 5593163"/>
              <a:gd name="connsiteY692" fmla="*/ 0 h 4305008"/>
              <a:gd name="connsiteX693" fmla="*/ 2211135 w 5593163"/>
              <a:gd name="connsiteY693" fmla="*/ 0 h 4305008"/>
              <a:gd name="connsiteX694" fmla="*/ 2159296 w 5593163"/>
              <a:gd name="connsiteY694" fmla="*/ 95636 h 4305008"/>
              <a:gd name="connsiteX695" fmla="*/ 1587923 w 5593163"/>
              <a:gd name="connsiteY695" fmla="*/ 467856 h 4305008"/>
              <a:gd name="connsiteX696" fmla="*/ 1587807 w 5593163"/>
              <a:gd name="connsiteY696" fmla="*/ 468995 h 4305008"/>
              <a:gd name="connsiteX697" fmla="*/ 1571591 w 5593163"/>
              <a:gd name="connsiteY697" fmla="*/ 470523 h 4305008"/>
              <a:gd name="connsiteX698" fmla="*/ 1476164 w 5593163"/>
              <a:gd name="connsiteY698" fmla="*/ 479514 h 4305008"/>
              <a:gd name="connsiteX699" fmla="*/ 1459046 w 5593163"/>
              <a:gd name="connsiteY699" fmla="*/ 481127 h 4305008"/>
              <a:gd name="connsiteX700" fmla="*/ 1459020 w 5593163"/>
              <a:gd name="connsiteY700" fmla="*/ 480636 h 4305008"/>
              <a:gd name="connsiteX701" fmla="*/ 1458521 w 5593163"/>
              <a:gd name="connsiteY701" fmla="*/ 480669 h 4305008"/>
              <a:gd name="connsiteX702" fmla="*/ 1457928 w 5593163"/>
              <a:gd name="connsiteY702" fmla="*/ 469318 h 4305008"/>
              <a:gd name="connsiteX703" fmla="*/ 1457928 w 5593163"/>
              <a:gd name="connsiteY703" fmla="*/ 2166144 h 4305008"/>
              <a:gd name="connsiteX704" fmla="*/ 1459298 w 5593163"/>
              <a:gd name="connsiteY704" fmla="*/ 2149296 h 4305008"/>
              <a:gd name="connsiteX705" fmla="*/ 1466762 w 5593163"/>
              <a:gd name="connsiteY705" fmla="*/ 2057565 h 4305008"/>
              <a:gd name="connsiteX706" fmla="*/ 1467303 w 5593163"/>
              <a:gd name="connsiteY706" fmla="*/ 2050928 h 4305008"/>
              <a:gd name="connsiteX707" fmla="*/ 1467808 w 5593163"/>
              <a:gd name="connsiteY707" fmla="*/ 2050865 h 4305008"/>
              <a:gd name="connsiteX708" fmla="*/ 2157974 w 5593163"/>
              <a:gd name="connsiteY708" fmla="*/ 1363267 h 4305008"/>
              <a:gd name="connsiteX709" fmla="*/ 2158091 w 5593163"/>
              <a:gd name="connsiteY709" fmla="*/ 1362128 h 4305008"/>
              <a:gd name="connsiteX710" fmla="*/ 2174304 w 5593163"/>
              <a:gd name="connsiteY710" fmla="*/ 1360601 h 4305008"/>
              <a:gd name="connsiteX711" fmla="*/ 2269765 w 5593163"/>
              <a:gd name="connsiteY711" fmla="*/ 1351607 h 4305008"/>
              <a:gd name="connsiteX712" fmla="*/ 2286853 w 5593163"/>
              <a:gd name="connsiteY712" fmla="*/ 1349997 h 4305008"/>
              <a:gd name="connsiteX713" fmla="*/ 2286879 w 5593163"/>
              <a:gd name="connsiteY713" fmla="*/ 1350487 h 4305008"/>
              <a:gd name="connsiteX714" fmla="*/ 2287377 w 5593163"/>
              <a:gd name="connsiteY714" fmla="*/ 1350455 h 4305008"/>
              <a:gd name="connsiteX715" fmla="*/ 2287971 w 5593163"/>
              <a:gd name="connsiteY715" fmla="*/ 1361805 h 4305008"/>
              <a:gd name="connsiteX716" fmla="*/ 2286600 w 5593163"/>
              <a:gd name="connsiteY716" fmla="*/ 1378647 h 4305008"/>
              <a:gd name="connsiteX717" fmla="*/ 2279133 w 5593163"/>
              <a:gd name="connsiteY717" fmla="*/ 1470397 h 4305008"/>
              <a:gd name="connsiteX718" fmla="*/ 2278595 w 5593163"/>
              <a:gd name="connsiteY718" fmla="*/ 1477021 h 4305008"/>
              <a:gd name="connsiteX719" fmla="*/ 2278089 w 5593163"/>
              <a:gd name="connsiteY719" fmla="*/ 1477083 h 4305008"/>
              <a:gd name="connsiteX720" fmla="*/ 1587923 w 5593163"/>
              <a:gd name="connsiteY720" fmla="*/ 2164681 h 4305008"/>
              <a:gd name="connsiteX721" fmla="*/ 1587807 w 5593163"/>
              <a:gd name="connsiteY721" fmla="*/ 2165820 h 4305008"/>
              <a:gd name="connsiteX722" fmla="*/ 1571591 w 5593163"/>
              <a:gd name="connsiteY722" fmla="*/ 2167348 h 4305008"/>
              <a:gd name="connsiteX723" fmla="*/ 1476164 w 5593163"/>
              <a:gd name="connsiteY723" fmla="*/ 2176339 h 4305008"/>
              <a:gd name="connsiteX724" fmla="*/ 1459046 w 5593163"/>
              <a:gd name="connsiteY724" fmla="*/ 2177952 h 4305008"/>
              <a:gd name="connsiteX725" fmla="*/ 1459020 w 5593163"/>
              <a:gd name="connsiteY725" fmla="*/ 2177461 h 4305008"/>
              <a:gd name="connsiteX726" fmla="*/ 1458521 w 5593163"/>
              <a:gd name="connsiteY726" fmla="*/ 2177494 h 4305008"/>
              <a:gd name="connsiteX727" fmla="*/ 1457928 w 5593163"/>
              <a:gd name="connsiteY727" fmla="*/ 2166144 h 4305008"/>
              <a:gd name="connsiteX728" fmla="*/ 1457928 w 5593163"/>
              <a:gd name="connsiteY728" fmla="*/ 3862969 h 4305008"/>
              <a:gd name="connsiteX729" fmla="*/ 1459298 w 5593163"/>
              <a:gd name="connsiteY729" fmla="*/ 3846121 h 4305008"/>
              <a:gd name="connsiteX730" fmla="*/ 1466762 w 5593163"/>
              <a:gd name="connsiteY730" fmla="*/ 3754390 h 4305008"/>
              <a:gd name="connsiteX731" fmla="*/ 1467303 w 5593163"/>
              <a:gd name="connsiteY731" fmla="*/ 3747753 h 4305008"/>
              <a:gd name="connsiteX732" fmla="*/ 1467808 w 5593163"/>
              <a:gd name="connsiteY732" fmla="*/ 3747690 h 4305008"/>
              <a:gd name="connsiteX733" fmla="*/ 2157974 w 5593163"/>
              <a:gd name="connsiteY733" fmla="*/ 3060092 h 4305008"/>
              <a:gd name="connsiteX734" fmla="*/ 2158091 w 5593163"/>
              <a:gd name="connsiteY734" fmla="*/ 3058953 h 4305008"/>
              <a:gd name="connsiteX735" fmla="*/ 2174304 w 5593163"/>
              <a:gd name="connsiteY735" fmla="*/ 3057426 h 4305008"/>
              <a:gd name="connsiteX736" fmla="*/ 2269765 w 5593163"/>
              <a:gd name="connsiteY736" fmla="*/ 3048432 h 4305008"/>
              <a:gd name="connsiteX737" fmla="*/ 2286853 w 5593163"/>
              <a:gd name="connsiteY737" fmla="*/ 3046822 h 4305008"/>
              <a:gd name="connsiteX738" fmla="*/ 2286879 w 5593163"/>
              <a:gd name="connsiteY738" fmla="*/ 3047312 h 4305008"/>
              <a:gd name="connsiteX739" fmla="*/ 2287377 w 5593163"/>
              <a:gd name="connsiteY739" fmla="*/ 3047280 h 4305008"/>
              <a:gd name="connsiteX740" fmla="*/ 2287971 w 5593163"/>
              <a:gd name="connsiteY740" fmla="*/ 3058630 h 4305008"/>
              <a:gd name="connsiteX741" fmla="*/ 2286600 w 5593163"/>
              <a:gd name="connsiteY741" fmla="*/ 3075472 h 4305008"/>
              <a:gd name="connsiteX742" fmla="*/ 2279133 w 5593163"/>
              <a:gd name="connsiteY742" fmla="*/ 3167222 h 4305008"/>
              <a:gd name="connsiteX743" fmla="*/ 2278595 w 5593163"/>
              <a:gd name="connsiteY743" fmla="*/ 3173846 h 4305008"/>
              <a:gd name="connsiteX744" fmla="*/ 2278089 w 5593163"/>
              <a:gd name="connsiteY744" fmla="*/ 3173908 h 4305008"/>
              <a:gd name="connsiteX745" fmla="*/ 1587923 w 5593163"/>
              <a:gd name="connsiteY745" fmla="*/ 3861506 h 4305008"/>
              <a:gd name="connsiteX746" fmla="*/ 1587807 w 5593163"/>
              <a:gd name="connsiteY746" fmla="*/ 3862645 h 4305008"/>
              <a:gd name="connsiteX747" fmla="*/ 1571591 w 5593163"/>
              <a:gd name="connsiteY747" fmla="*/ 3864173 h 4305008"/>
              <a:gd name="connsiteX748" fmla="*/ 1476164 w 5593163"/>
              <a:gd name="connsiteY748" fmla="*/ 3873164 h 4305008"/>
              <a:gd name="connsiteX749" fmla="*/ 1459046 w 5593163"/>
              <a:gd name="connsiteY749" fmla="*/ 3874777 h 4305008"/>
              <a:gd name="connsiteX750" fmla="*/ 1459020 w 5593163"/>
              <a:gd name="connsiteY750" fmla="*/ 3874286 h 4305008"/>
              <a:gd name="connsiteX751" fmla="*/ 1458521 w 5593163"/>
              <a:gd name="connsiteY751" fmla="*/ 3874319 h 4305008"/>
              <a:gd name="connsiteX752" fmla="*/ 1457928 w 5593163"/>
              <a:gd name="connsiteY752" fmla="*/ 3862969 h 4305008"/>
              <a:gd name="connsiteX753" fmla="*/ 750739 w 5593163"/>
              <a:gd name="connsiteY753" fmla="*/ 1181049 h 4305008"/>
              <a:gd name="connsiteX754" fmla="*/ 1294048 w 5593163"/>
              <a:gd name="connsiteY754" fmla="*/ 636203 h 4305008"/>
              <a:gd name="connsiteX755" fmla="*/ 750739 w 5593163"/>
              <a:gd name="connsiteY755" fmla="*/ 1181049 h 4305008"/>
              <a:gd name="connsiteX756" fmla="*/ 750739 w 5593163"/>
              <a:gd name="connsiteY756" fmla="*/ 1493690 h 4305008"/>
              <a:gd name="connsiteX757" fmla="*/ 1294048 w 5593163"/>
              <a:gd name="connsiteY757" fmla="*/ 2034258 h 4305008"/>
              <a:gd name="connsiteX758" fmla="*/ 750739 w 5593163"/>
              <a:gd name="connsiteY758" fmla="*/ 1493690 h 4305008"/>
              <a:gd name="connsiteX759" fmla="*/ 750739 w 5593163"/>
              <a:gd name="connsiteY759" fmla="*/ 2877874 h 4305008"/>
              <a:gd name="connsiteX760" fmla="*/ 1294048 w 5593163"/>
              <a:gd name="connsiteY760" fmla="*/ 2333028 h 4305008"/>
              <a:gd name="connsiteX761" fmla="*/ 750739 w 5593163"/>
              <a:gd name="connsiteY761" fmla="*/ 2877874 h 4305008"/>
              <a:gd name="connsiteX762" fmla="*/ 750739 w 5593163"/>
              <a:gd name="connsiteY762" fmla="*/ 3190516 h 4305008"/>
              <a:gd name="connsiteX763" fmla="*/ 1294048 w 5593163"/>
              <a:gd name="connsiteY763" fmla="*/ 3731083 h 4305008"/>
              <a:gd name="connsiteX764" fmla="*/ 750739 w 5593163"/>
              <a:gd name="connsiteY764" fmla="*/ 3190516 h 4305008"/>
              <a:gd name="connsiteX765" fmla="*/ 718720 w 5593163"/>
              <a:gd name="connsiteY765" fmla="*/ 4305008 h 4305008"/>
              <a:gd name="connsiteX766" fmla="*/ 747165 w 5593163"/>
              <a:gd name="connsiteY766" fmla="*/ 4255797 h 4305008"/>
              <a:gd name="connsiteX767" fmla="*/ 1307418 w 5593163"/>
              <a:gd name="connsiteY767" fmla="*/ 3898397 h 4305008"/>
              <a:gd name="connsiteX768" fmla="*/ 1307535 w 5593163"/>
              <a:gd name="connsiteY768" fmla="*/ 3897249 h 4305008"/>
              <a:gd name="connsiteX769" fmla="*/ 1323748 w 5593163"/>
              <a:gd name="connsiteY769" fmla="*/ 3895710 h 4305008"/>
              <a:gd name="connsiteX770" fmla="*/ 1419209 w 5593163"/>
              <a:gd name="connsiteY770" fmla="*/ 3886645 h 4305008"/>
              <a:gd name="connsiteX771" fmla="*/ 1436297 w 5593163"/>
              <a:gd name="connsiteY771" fmla="*/ 3885022 h 4305008"/>
              <a:gd name="connsiteX772" fmla="*/ 1436323 w 5593163"/>
              <a:gd name="connsiteY772" fmla="*/ 3885516 h 4305008"/>
              <a:gd name="connsiteX773" fmla="*/ 1436821 w 5593163"/>
              <a:gd name="connsiteY773" fmla="*/ 3885483 h 4305008"/>
              <a:gd name="connsiteX774" fmla="*/ 1437415 w 5593163"/>
              <a:gd name="connsiteY774" fmla="*/ 3896923 h 4305008"/>
              <a:gd name="connsiteX775" fmla="*/ 1436044 w 5593163"/>
              <a:gd name="connsiteY775" fmla="*/ 3913899 h 4305008"/>
              <a:gd name="connsiteX776" fmla="*/ 1428577 w 5593163"/>
              <a:gd name="connsiteY776" fmla="*/ 4006375 h 4305008"/>
              <a:gd name="connsiteX777" fmla="*/ 1428039 w 5593163"/>
              <a:gd name="connsiteY777" fmla="*/ 4013051 h 4305008"/>
              <a:gd name="connsiteX778" fmla="*/ 1427533 w 5593163"/>
              <a:gd name="connsiteY778" fmla="*/ 4013114 h 4305008"/>
              <a:gd name="connsiteX779" fmla="*/ 1352416 w 5593163"/>
              <a:gd name="connsiteY779" fmla="*/ 4254710 h 4305008"/>
              <a:gd name="connsiteX780" fmla="*/ 1322295 w 5593163"/>
              <a:gd name="connsiteY780" fmla="*/ 4305008 h 4305008"/>
              <a:gd name="connsiteX781" fmla="*/ 1168185 w 5593163"/>
              <a:gd name="connsiteY781" fmla="*/ 4305008 h 4305008"/>
              <a:gd name="connsiteX782" fmla="*/ 1194867 w 5593163"/>
              <a:gd name="connsiteY782" fmla="*/ 4271827 h 4305008"/>
              <a:gd name="connsiteX783" fmla="*/ 1294048 w 5593163"/>
              <a:gd name="connsiteY783" fmla="*/ 4029853 h 4305008"/>
              <a:gd name="connsiteX784" fmla="*/ 921894 w 5593163"/>
              <a:gd name="connsiteY784" fmla="*/ 4241205 h 4305008"/>
              <a:gd name="connsiteX785" fmla="*/ 869771 w 5593163"/>
              <a:gd name="connsiteY785" fmla="*/ 4305008 h 4305008"/>
              <a:gd name="connsiteX786" fmla="*/ 684209 w 5593163"/>
              <a:gd name="connsiteY786" fmla="*/ 0 h 4305008"/>
              <a:gd name="connsiteX787" fmla="*/ 832847 w 5593163"/>
              <a:gd name="connsiteY787" fmla="*/ 0 h 4305008"/>
              <a:gd name="connsiteX788" fmla="*/ 855075 w 5593163"/>
              <a:gd name="connsiteY788" fmla="*/ 44350 h 4305008"/>
              <a:gd name="connsiteX789" fmla="*/ 1294048 w 5593163"/>
              <a:gd name="connsiteY789" fmla="*/ 337433 h 4305008"/>
              <a:gd name="connsiteX790" fmla="*/ 1180541 w 5593163"/>
              <a:gd name="connsiteY790" fmla="*/ 76659 h 4305008"/>
              <a:gd name="connsiteX791" fmla="*/ 1112313 w 5593163"/>
              <a:gd name="connsiteY791" fmla="*/ 0 h 4305008"/>
              <a:gd name="connsiteX792" fmla="*/ 1280688 w 5593163"/>
              <a:gd name="connsiteY792" fmla="*/ 0 h 4305008"/>
              <a:gd name="connsiteX793" fmla="*/ 1343322 w 5593163"/>
              <a:gd name="connsiteY793" fmla="*/ 96778 h 4305008"/>
              <a:gd name="connsiteX794" fmla="*/ 1427534 w 5593163"/>
              <a:gd name="connsiteY794" fmla="*/ 354040 h 4305008"/>
              <a:gd name="connsiteX795" fmla="*/ 1428040 w 5593163"/>
              <a:gd name="connsiteY795" fmla="*/ 354102 h 4305008"/>
              <a:gd name="connsiteX796" fmla="*/ 1428580 w 5593163"/>
              <a:gd name="connsiteY796" fmla="*/ 360740 h 4305008"/>
              <a:gd name="connsiteX797" fmla="*/ 1436044 w 5593163"/>
              <a:gd name="connsiteY797" fmla="*/ 452471 h 4305008"/>
              <a:gd name="connsiteX798" fmla="*/ 1437415 w 5593163"/>
              <a:gd name="connsiteY798" fmla="*/ 469318 h 4305008"/>
              <a:gd name="connsiteX799" fmla="*/ 1436822 w 5593163"/>
              <a:gd name="connsiteY799" fmla="*/ 480669 h 4305008"/>
              <a:gd name="connsiteX800" fmla="*/ 1436323 w 5593163"/>
              <a:gd name="connsiteY800" fmla="*/ 480636 h 4305008"/>
              <a:gd name="connsiteX801" fmla="*/ 1436297 w 5593163"/>
              <a:gd name="connsiteY801" fmla="*/ 481127 h 4305008"/>
              <a:gd name="connsiteX802" fmla="*/ 1419178 w 5593163"/>
              <a:gd name="connsiteY802" fmla="*/ 479514 h 4305008"/>
              <a:gd name="connsiteX803" fmla="*/ 1323752 w 5593163"/>
              <a:gd name="connsiteY803" fmla="*/ 470523 h 4305008"/>
              <a:gd name="connsiteX804" fmla="*/ 1307535 w 5593163"/>
              <a:gd name="connsiteY804" fmla="*/ 468995 h 4305008"/>
              <a:gd name="connsiteX805" fmla="*/ 1307419 w 5593163"/>
              <a:gd name="connsiteY805" fmla="*/ 467856 h 4305008"/>
              <a:gd name="connsiteX806" fmla="*/ 736048 w 5593163"/>
              <a:gd name="connsiteY806" fmla="*/ 95636 h 4305008"/>
              <a:gd name="connsiteX807" fmla="*/ 607372 w 5593163"/>
              <a:gd name="connsiteY807" fmla="*/ 1313979 h 4305008"/>
              <a:gd name="connsiteX808" fmla="*/ 608742 w 5593163"/>
              <a:gd name="connsiteY808" fmla="*/ 1296998 h 4305008"/>
              <a:gd name="connsiteX809" fmla="*/ 616206 w 5593163"/>
              <a:gd name="connsiteY809" fmla="*/ 1204541 h 4305008"/>
              <a:gd name="connsiteX810" fmla="*/ 616747 w 5593163"/>
              <a:gd name="connsiteY810" fmla="*/ 1197851 h 4305008"/>
              <a:gd name="connsiteX811" fmla="*/ 617252 w 5593163"/>
              <a:gd name="connsiteY811" fmla="*/ 1197788 h 4305008"/>
              <a:gd name="connsiteX812" fmla="*/ 1307418 w 5593163"/>
              <a:gd name="connsiteY812" fmla="*/ 504747 h 4305008"/>
              <a:gd name="connsiteX813" fmla="*/ 1307535 w 5593163"/>
              <a:gd name="connsiteY813" fmla="*/ 503599 h 4305008"/>
              <a:gd name="connsiteX814" fmla="*/ 1323748 w 5593163"/>
              <a:gd name="connsiteY814" fmla="*/ 502060 h 4305008"/>
              <a:gd name="connsiteX815" fmla="*/ 1419209 w 5593163"/>
              <a:gd name="connsiteY815" fmla="*/ 492995 h 4305008"/>
              <a:gd name="connsiteX816" fmla="*/ 1436297 w 5593163"/>
              <a:gd name="connsiteY816" fmla="*/ 491372 h 4305008"/>
              <a:gd name="connsiteX817" fmla="*/ 1436323 w 5593163"/>
              <a:gd name="connsiteY817" fmla="*/ 491866 h 4305008"/>
              <a:gd name="connsiteX818" fmla="*/ 1436821 w 5593163"/>
              <a:gd name="connsiteY818" fmla="*/ 491833 h 4305008"/>
              <a:gd name="connsiteX819" fmla="*/ 1437415 w 5593163"/>
              <a:gd name="connsiteY819" fmla="*/ 503273 h 4305008"/>
              <a:gd name="connsiteX820" fmla="*/ 1436044 w 5593163"/>
              <a:gd name="connsiteY820" fmla="*/ 520249 h 4305008"/>
              <a:gd name="connsiteX821" fmla="*/ 1428577 w 5593163"/>
              <a:gd name="connsiteY821" fmla="*/ 612725 h 4305008"/>
              <a:gd name="connsiteX822" fmla="*/ 1428039 w 5593163"/>
              <a:gd name="connsiteY822" fmla="*/ 619401 h 4305008"/>
              <a:gd name="connsiteX823" fmla="*/ 1427533 w 5593163"/>
              <a:gd name="connsiteY823" fmla="*/ 619464 h 4305008"/>
              <a:gd name="connsiteX824" fmla="*/ 737367 w 5593163"/>
              <a:gd name="connsiteY824" fmla="*/ 1312505 h 4305008"/>
              <a:gd name="connsiteX825" fmla="*/ 737251 w 5593163"/>
              <a:gd name="connsiteY825" fmla="*/ 1313653 h 4305008"/>
              <a:gd name="connsiteX826" fmla="*/ 721035 w 5593163"/>
              <a:gd name="connsiteY826" fmla="*/ 1315193 h 4305008"/>
              <a:gd name="connsiteX827" fmla="*/ 625608 w 5593163"/>
              <a:gd name="connsiteY827" fmla="*/ 1324255 h 4305008"/>
              <a:gd name="connsiteX828" fmla="*/ 608490 w 5593163"/>
              <a:gd name="connsiteY828" fmla="*/ 1325881 h 4305008"/>
              <a:gd name="connsiteX829" fmla="*/ 608464 w 5593163"/>
              <a:gd name="connsiteY829" fmla="*/ 1325386 h 4305008"/>
              <a:gd name="connsiteX830" fmla="*/ 607965 w 5593163"/>
              <a:gd name="connsiteY830" fmla="*/ 1325419 h 4305008"/>
              <a:gd name="connsiteX831" fmla="*/ 607372 w 5593163"/>
              <a:gd name="connsiteY831" fmla="*/ 1313979 h 4305008"/>
              <a:gd name="connsiteX832" fmla="*/ 607372 w 5593163"/>
              <a:gd name="connsiteY832" fmla="*/ 1361805 h 4305008"/>
              <a:gd name="connsiteX833" fmla="*/ 607966 w 5593163"/>
              <a:gd name="connsiteY833" fmla="*/ 1350455 h 4305008"/>
              <a:gd name="connsiteX834" fmla="*/ 608464 w 5593163"/>
              <a:gd name="connsiteY834" fmla="*/ 1350487 h 4305008"/>
              <a:gd name="connsiteX835" fmla="*/ 608490 w 5593163"/>
              <a:gd name="connsiteY835" fmla="*/ 1349997 h 4305008"/>
              <a:gd name="connsiteX836" fmla="*/ 625577 w 5593163"/>
              <a:gd name="connsiteY836" fmla="*/ 1351607 h 4305008"/>
              <a:gd name="connsiteX837" fmla="*/ 721039 w 5593163"/>
              <a:gd name="connsiteY837" fmla="*/ 1360601 h 4305008"/>
              <a:gd name="connsiteX838" fmla="*/ 737251 w 5593163"/>
              <a:gd name="connsiteY838" fmla="*/ 1362128 h 4305008"/>
              <a:gd name="connsiteX839" fmla="*/ 737368 w 5593163"/>
              <a:gd name="connsiteY839" fmla="*/ 1363267 h 4305008"/>
              <a:gd name="connsiteX840" fmla="*/ 1427534 w 5593163"/>
              <a:gd name="connsiteY840" fmla="*/ 2050865 h 4305008"/>
              <a:gd name="connsiteX841" fmla="*/ 1428040 w 5593163"/>
              <a:gd name="connsiteY841" fmla="*/ 2050928 h 4305008"/>
              <a:gd name="connsiteX842" fmla="*/ 1428580 w 5593163"/>
              <a:gd name="connsiteY842" fmla="*/ 2057565 h 4305008"/>
              <a:gd name="connsiteX843" fmla="*/ 1436044 w 5593163"/>
              <a:gd name="connsiteY843" fmla="*/ 2149296 h 4305008"/>
              <a:gd name="connsiteX844" fmla="*/ 1437415 w 5593163"/>
              <a:gd name="connsiteY844" fmla="*/ 2166144 h 4305008"/>
              <a:gd name="connsiteX845" fmla="*/ 1436822 w 5593163"/>
              <a:gd name="connsiteY845" fmla="*/ 2177494 h 4305008"/>
              <a:gd name="connsiteX846" fmla="*/ 1436323 w 5593163"/>
              <a:gd name="connsiteY846" fmla="*/ 2177461 h 4305008"/>
              <a:gd name="connsiteX847" fmla="*/ 1436297 w 5593163"/>
              <a:gd name="connsiteY847" fmla="*/ 2177952 h 4305008"/>
              <a:gd name="connsiteX848" fmla="*/ 1419178 w 5593163"/>
              <a:gd name="connsiteY848" fmla="*/ 2176339 h 4305008"/>
              <a:gd name="connsiteX849" fmla="*/ 1323752 w 5593163"/>
              <a:gd name="connsiteY849" fmla="*/ 2167348 h 4305008"/>
              <a:gd name="connsiteX850" fmla="*/ 1307535 w 5593163"/>
              <a:gd name="connsiteY850" fmla="*/ 2165820 h 4305008"/>
              <a:gd name="connsiteX851" fmla="*/ 1307419 w 5593163"/>
              <a:gd name="connsiteY851" fmla="*/ 2164681 h 4305008"/>
              <a:gd name="connsiteX852" fmla="*/ 617253 w 5593163"/>
              <a:gd name="connsiteY852" fmla="*/ 1477083 h 4305008"/>
              <a:gd name="connsiteX853" fmla="*/ 616748 w 5593163"/>
              <a:gd name="connsiteY853" fmla="*/ 1477021 h 4305008"/>
              <a:gd name="connsiteX854" fmla="*/ 616209 w 5593163"/>
              <a:gd name="connsiteY854" fmla="*/ 1470397 h 4305008"/>
              <a:gd name="connsiteX855" fmla="*/ 608742 w 5593163"/>
              <a:gd name="connsiteY855" fmla="*/ 1378647 h 4305008"/>
              <a:gd name="connsiteX856" fmla="*/ 607372 w 5593163"/>
              <a:gd name="connsiteY856" fmla="*/ 1361805 h 4305008"/>
              <a:gd name="connsiteX857" fmla="*/ 607372 w 5593163"/>
              <a:gd name="connsiteY857" fmla="*/ 3010804 h 4305008"/>
              <a:gd name="connsiteX858" fmla="*/ 608742 w 5593163"/>
              <a:gd name="connsiteY858" fmla="*/ 2993823 h 4305008"/>
              <a:gd name="connsiteX859" fmla="*/ 616206 w 5593163"/>
              <a:gd name="connsiteY859" fmla="*/ 2901366 h 4305008"/>
              <a:gd name="connsiteX860" fmla="*/ 616747 w 5593163"/>
              <a:gd name="connsiteY860" fmla="*/ 2894676 h 4305008"/>
              <a:gd name="connsiteX861" fmla="*/ 617252 w 5593163"/>
              <a:gd name="connsiteY861" fmla="*/ 2894613 h 4305008"/>
              <a:gd name="connsiteX862" fmla="*/ 1307418 w 5593163"/>
              <a:gd name="connsiteY862" fmla="*/ 2201572 h 4305008"/>
              <a:gd name="connsiteX863" fmla="*/ 1307535 w 5593163"/>
              <a:gd name="connsiteY863" fmla="*/ 2200424 h 4305008"/>
              <a:gd name="connsiteX864" fmla="*/ 1323748 w 5593163"/>
              <a:gd name="connsiteY864" fmla="*/ 2198885 h 4305008"/>
              <a:gd name="connsiteX865" fmla="*/ 1419209 w 5593163"/>
              <a:gd name="connsiteY865" fmla="*/ 2189820 h 4305008"/>
              <a:gd name="connsiteX866" fmla="*/ 1436297 w 5593163"/>
              <a:gd name="connsiteY866" fmla="*/ 2188197 h 4305008"/>
              <a:gd name="connsiteX867" fmla="*/ 1436323 w 5593163"/>
              <a:gd name="connsiteY867" fmla="*/ 2188691 h 4305008"/>
              <a:gd name="connsiteX868" fmla="*/ 1436821 w 5593163"/>
              <a:gd name="connsiteY868" fmla="*/ 2188658 h 4305008"/>
              <a:gd name="connsiteX869" fmla="*/ 1437415 w 5593163"/>
              <a:gd name="connsiteY869" fmla="*/ 2200098 h 4305008"/>
              <a:gd name="connsiteX870" fmla="*/ 1436044 w 5593163"/>
              <a:gd name="connsiteY870" fmla="*/ 2217074 h 4305008"/>
              <a:gd name="connsiteX871" fmla="*/ 1428577 w 5593163"/>
              <a:gd name="connsiteY871" fmla="*/ 2309550 h 4305008"/>
              <a:gd name="connsiteX872" fmla="*/ 1428039 w 5593163"/>
              <a:gd name="connsiteY872" fmla="*/ 2316226 h 4305008"/>
              <a:gd name="connsiteX873" fmla="*/ 1427533 w 5593163"/>
              <a:gd name="connsiteY873" fmla="*/ 2316289 h 4305008"/>
              <a:gd name="connsiteX874" fmla="*/ 737367 w 5593163"/>
              <a:gd name="connsiteY874" fmla="*/ 3009330 h 4305008"/>
              <a:gd name="connsiteX875" fmla="*/ 737251 w 5593163"/>
              <a:gd name="connsiteY875" fmla="*/ 3010478 h 4305008"/>
              <a:gd name="connsiteX876" fmla="*/ 721035 w 5593163"/>
              <a:gd name="connsiteY876" fmla="*/ 3012018 h 4305008"/>
              <a:gd name="connsiteX877" fmla="*/ 625608 w 5593163"/>
              <a:gd name="connsiteY877" fmla="*/ 3021080 h 4305008"/>
              <a:gd name="connsiteX878" fmla="*/ 608490 w 5593163"/>
              <a:gd name="connsiteY878" fmla="*/ 3022706 h 4305008"/>
              <a:gd name="connsiteX879" fmla="*/ 608464 w 5593163"/>
              <a:gd name="connsiteY879" fmla="*/ 3022211 h 4305008"/>
              <a:gd name="connsiteX880" fmla="*/ 607965 w 5593163"/>
              <a:gd name="connsiteY880" fmla="*/ 3022244 h 4305008"/>
              <a:gd name="connsiteX881" fmla="*/ 607372 w 5593163"/>
              <a:gd name="connsiteY881" fmla="*/ 3010804 h 4305008"/>
              <a:gd name="connsiteX882" fmla="*/ 607372 w 5593163"/>
              <a:gd name="connsiteY882" fmla="*/ 3058630 h 4305008"/>
              <a:gd name="connsiteX883" fmla="*/ 607966 w 5593163"/>
              <a:gd name="connsiteY883" fmla="*/ 3047280 h 4305008"/>
              <a:gd name="connsiteX884" fmla="*/ 608464 w 5593163"/>
              <a:gd name="connsiteY884" fmla="*/ 3047312 h 4305008"/>
              <a:gd name="connsiteX885" fmla="*/ 608490 w 5593163"/>
              <a:gd name="connsiteY885" fmla="*/ 3046822 h 4305008"/>
              <a:gd name="connsiteX886" fmla="*/ 625577 w 5593163"/>
              <a:gd name="connsiteY886" fmla="*/ 3048432 h 4305008"/>
              <a:gd name="connsiteX887" fmla="*/ 721039 w 5593163"/>
              <a:gd name="connsiteY887" fmla="*/ 3057426 h 4305008"/>
              <a:gd name="connsiteX888" fmla="*/ 737251 w 5593163"/>
              <a:gd name="connsiteY888" fmla="*/ 3058953 h 4305008"/>
              <a:gd name="connsiteX889" fmla="*/ 737368 w 5593163"/>
              <a:gd name="connsiteY889" fmla="*/ 3060092 h 4305008"/>
              <a:gd name="connsiteX890" fmla="*/ 1427534 w 5593163"/>
              <a:gd name="connsiteY890" fmla="*/ 3747690 h 4305008"/>
              <a:gd name="connsiteX891" fmla="*/ 1428040 w 5593163"/>
              <a:gd name="connsiteY891" fmla="*/ 3747753 h 4305008"/>
              <a:gd name="connsiteX892" fmla="*/ 1428580 w 5593163"/>
              <a:gd name="connsiteY892" fmla="*/ 3754390 h 4305008"/>
              <a:gd name="connsiteX893" fmla="*/ 1436044 w 5593163"/>
              <a:gd name="connsiteY893" fmla="*/ 3846121 h 4305008"/>
              <a:gd name="connsiteX894" fmla="*/ 1437415 w 5593163"/>
              <a:gd name="connsiteY894" fmla="*/ 3862969 h 4305008"/>
              <a:gd name="connsiteX895" fmla="*/ 1436822 w 5593163"/>
              <a:gd name="connsiteY895" fmla="*/ 3874319 h 4305008"/>
              <a:gd name="connsiteX896" fmla="*/ 1436323 w 5593163"/>
              <a:gd name="connsiteY896" fmla="*/ 3874286 h 4305008"/>
              <a:gd name="connsiteX897" fmla="*/ 1436297 w 5593163"/>
              <a:gd name="connsiteY897" fmla="*/ 3874777 h 4305008"/>
              <a:gd name="connsiteX898" fmla="*/ 1419178 w 5593163"/>
              <a:gd name="connsiteY898" fmla="*/ 3873164 h 4305008"/>
              <a:gd name="connsiteX899" fmla="*/ 1323752 w 5593163"/>
              <a:gd name="connsiteY899" fmla="*/ 3864173 h 4305008"/>
              <a:gd name="connsiteX900" fmla="*/ 1307535 w 5593163"/>
              <a:gd name="connsiteY900" fmla="*/ 3862645 h 4305008"/>
              <a:gd name="connsiteX901" fmla="*/ 1307419 w 5593163"/>
              <a:gd name="connsiteY901" fmla="*/ 3861506 h 4305008"/>
              <a:gd name="connsiteX902" fmla="*/ 617253 w 5593163"/>
              <a:gd name="connsiteY902" fmla="*/ 3173908 h 4305008"/>
              <a:gd name="connsiteX903" fmla="*/ 616748 w 5593163"/>
              <a:gd name="connsiteY903" fmla="*/ 3173846 h 4305008"/>
              <a:gd name="connsiteX904" fmla="*/ 616209 w 5593163"/>
              <a:gd name="connsiteY904" fmla="*/ 3167222 h 4305008"/>
              <a:gd name="connsiteX905" fmla="*/ 608742 w 5593163"/>
              <a:gd name="connsiteY905" fmla="*/ 3075472 h 4305008"/>
              <a:gd name="connsiteX906" fmla="*/ 607372 w 5593163"/>
              <a:gd name="connsiteY906" fmla="*/ 3058630 h 4305008"/>
              <a:gd name="connsiteX907" fmla="*/ 0 w 5593163"/>
              <a:gd name="connsiteY907" fmla="*/ 116373 h 4305008"/>
              <a:gd name="connsiteX908" fmla="*/ 0 w 5593163"/>
              <a:gd name="connsiteY908" fmla="*/ 0 h 4305008"/>
              <a:gd name="connsiteX909" fmla="*/ 90880 w 5593163"/>
              <a:gd name="connsiteY909" fmla="*/ 0 h 4305008"/>
              <a:gd name="connsiteX910" fmla="*/ 22652 w 5593163"/>
              <a:gd name="connsiteY910" fmla="*/ 76659 h 4305008"/>
              <a:gd name="connsiteX911" fmla="*/ 0 w 5593163"/>
              <a:gd name="connsiteY911" fmla="*/ 443121 h 4305008"/>
              <a:gd name="connsiteX912" fmla="*/ 0 w 5593163"/>
              <a:gd name="connsiteY912" fmla="*/ 311637 h 4305008"/>
              <a:gd name="connsiteX913" fmla="*/ 82171 w 5593163"/>
              <a:gd name="connsiteY913" fmla="*/ 276703 h 4305008"/>
              <a:gd name="connsiteX914" fmla="*/ 348118 w 5593163"/>
              <a:gd name="connsiteY914" fmla="*/ 44350 h 4305008"/>
              <a:gd name="connsiteX915" fmla="*/ 370347 w 5593163"/>
              <a:gd name="connsiteY915" fmla="*/ 0 h 4305008"/>
              <a:gd name="connsiteX916" fmla="*/ 518984 w 5593163"/>
              <a:gd name="connsiteY916" fmla="*/ 0 h 4305008"/>
              <a:gd name="connsiteX917" fmla="*/ 467145 w 5593163"/>
              <a:gd name="connsiteY917" fmla="*/ 95636 h 4305008"/>
              <a:gd name="connsiteX918" fmla="*/ 13323 w 5593163"/>
              <a:gd name="connsiteY918" fmla="*/ 439959 h 4305008"/>
              <a:gd name="connsiteX919" fmla="*/ 0 w 5593163"/>
              <a:gd name="connsiteY919" fmla="*/ 1070142 h 4305008"/>
              <a:gd name="connsiteX920" fmla="*/ 0 w 5593163"/>
              <a:gd name="connsiteY920" fmla="*/ 862064 h 4305008"/>
              <a:gd name="connsiteX921" fmla="*/ 31905 w 5593163"/>
              <a:gd name="connsiteY921" fmla="*/ 912052 h 4305008"/>
              <a:gd name="connsiteX922" fmla="*/ 452455 w 5593163"/>
              <a:gd name="connsiteY922" fmla="*/ 1181049 h 4305008"/>
              <a:gd name="connsiteX923" fmla="*/ 9316 w 5593163"/>
              <a:gd name="connsiteY923" fmla="*/ 665484 h 4305008"/>
              <a:gd name="connsiteX924" fmla="*/ 0 w 5593163"/>
              <a:gd name="connsiteY924" fmla="*/ 662760 h 4305008"/>
              <a:gd name="connsiteX925" fmla="*/ 0 w 5593163"/>
              <a:gd name="connsiteY925" fmla="*/ 530567 h 4305008"/>
              <a:gd name="connsiteX926" fmla="*/ 26399 w 5593163"/>
              <a:gd name="connsiteY926" fmla="*/ 537107 h 4305008"/>
              <a:gd name="connsiteX927" fmla="*/ 585941 w 5593163"/>
              <a:gd name="connsiteY927" fmla="*/ 1197788 h 4305008"/>
              <a:gd name="connsiteX928" fmla="*/ 586447 w 5593163"/>
              <a:gd name="connsiteY928" fmla="*/ 1197851 h 4305008"/>
              <a:gd name="connsiteX929" fmla="*/ 586987 w 5593163"/>
              <a:gd name="connsiteY929" fmla="*/ 1204541 h 4305008"/>
              <a:gd name="connsiteX930" fmla="*/ 594451 w 5593163"/>
              <a:gd name="connsiteY930" fmla="*/ 1296998 h 4305008"/>
              <a:gd name="connsiteX931" fmla="*/ 595822 w 5593163"/>
              <a:gd name="connsiteY931" fmla="*/ 1313979 h 4305008"/>
              <a:gd name="connsiteX932" fmla="*/ 595229 w 5593163"/>
              <a:gd name="connsiteY932" fmla="*/ 1325419 h 4305008"/>
              <a:gd name="connsiteX933" fmla="*/ 594730 w 5593163"/>
              <a:gd name="connsiteY933" fmla="*/ 1325386 h 4305008"/>
              <a:gd name="connsiteX934" fmla="*/ 594704 w 5593163"/>
              <a:gd name="connsiteY934" fmla="*/ 1325881 h 4305008"/>
              <a:gd name="connsiteX935" fmla="*/ 577585 w 5593163"/>
              <a:gd name="connsiteY935" fmla="*/ 1324255 h 4305008"/>
              <a:gd name="connsiteX936" fmla="*/ 482159 w 5593163"/>
              <a:gd name="connsiteY936" fmla="*/ 1315193 h 4305008"/>
              <a:gd name="connsiteX937" fmla="*/ 465942 w 5593163"/>
              <a:gd name="connsiteY937" fmla="*/ 1313653 h 4305008"/>
              <a:gd name="connsiteX938" fmla="*/ 465826 w 5593163"/>
              <a:gd name="connsiteY938" fmla="*/ 1312505 h 4305008"/>
              <a:gd name="connsiteX939" fmla="*/ 5028 w 5593163"/>
              <a:gd name="connsiteY939" fmla="*/ 1076034 h 4305008"/>
              <a:gd name="connsiteX940" fmla="*/ 0 w 5593163"/>
              <a:gd name="connsiteY940" fmla="*/ 2139063 h 4305008"/>
              <a:gd name="connsiteX941" fmla="*/ 0 w 5593163"/>
              <a:gd name="connsiteY941" fmla="*/ 2007909 h 4305008"/>
              <a:gd name="connsiteX942" fmla="*/ 9314 w 5593163"/>
              <a:gd name="connsiteY942" fmla="*/ 2005207 h 4305008"/>
              <a:gd name="connsiteX943" fmla="*/ 452453 w 5593163"/>
              <a:gd name="connsiteY943" fmla="*/ 1493690 h 4305008"/>
              <a:gd name="connsiteX944" fmla="*/ 31903 w 5593163"/>
              <a:gd name="connsiteY944" fmla="*/ 1760575 h 4305008"/>
              <a:gd name="connsiteX945" fmla="*/ 0 w 5593163"/>
              <a:gd name="connsiteY945" fmla="*/ 1810167 h 4305008"/>
              <a:gd name="connsiteX946" fmla="*/ 0 w 5593163"/>
              <a:gd name="connsiteY946" fmla="*/ 1603724 h 4305008"/>
              <a:gd name="connsiteX947" fmla="*/ 5025 w 5593163"/>
              <a:gd name="connsiteY947" fmla="*/ 1597880 h 4305008"/>
              <a:gd name="connsiteX948" fmla="*/ 465823 w 5593163"/>
              <a:gd name="connsiteY948" fmla="*/ 1363267 h 4305008"/>
              <a:gd name="connsiteX949" fmla="*/ 465940 w 5593163"/>
              <a:gd name="connsiteY949" fmla="*/ 1362128 h 4305008"/>
              <a:gd name="connsiteX950" fmla="*/ 482153 w 5593163"/>
              <a:gd name="connsiteY950" fmla="*/ 1360601 h 4305008"/>
              <a:gd name="connsiteX951" fmla="*/ 577614 w 5593163"/>
              <a:gd name="connsiteY951" fmla="*/ 1351607 h 4305008"/>
              <a:gd name="connsiteX952" fmla="*/ 594702 w 5593163"/>
              <a:gd name="connsiteY952" fmla="*/ 1349997 h 4305008"/>
              <a:gd name="connsiteX953" fmla="*/ 594728 w 5593163"/>
              <a:gd name="connsiteY953" fmla="*/ 1350487 h 4305008"/>
              <a:gd name="connsiteX954" fmla="*/ 595226 w 5593163"/>
              <a:gd name="connsiteY954" fmla="*/ 1350455 h 4305008"/>
              <a:gd name="connsiteX955" fmla="*/ 595820 w 5593163"/>
              <a:gd name="connsiteY955" fmla="*/ 1361805 h 4305008"/>
              <a:gd name="connsiteX956" fmla="*/ 594449 w 5593163"/>
              <a:gd name="connsiteY956" fmla="*/ 1378647 h 4305008"/>
              <a:gd name="connsiteX957" fmla="*/ 586982 w 5593163"/>
              <a:gd name="connsiteY957" fmla="*/ 1470397 h 4305008"/>
              <a:gd name="connsiteX958" fmla="*/ 586444 w 5593163"/>
              <a:gd name="connsiteY958" fmla="*/ 1477021 h 4305008"/>
              <a:gd name="connsiteX959" fmla="*/ 585938 w 5593163"/>
              <a:gd name="connsiteY959" fmla="*/ 1477083 h 4305008"/>
              <a:gd name="connsiteX960" fmla="*/ 26396 w 5593163"/>
              <a:gd name="connsiteY960" fmla="*/ 2132575 h 4305008"/>
              <a:gd name="connsiteX961" fmla="*/ 0 w 5593163"/>
              <a:gd name="connsiteY961" fmla="*/ 2766967 h 4305008"/>
              <a:gd name="connsiteX962" fmla="*/ 0 w 5593163"/>
              <a:gd name="connsiteY962" fmla="*/ 2558889 h 4305008"/>
              <a:gd name="connsiteX963" fmla="*/ 31905 w 5593163"/>
              <a:gd name="connsiteY963" fmla="*/ 2608877 h 4305008"/>
              <a:gd name="connsiteX964" fmla="*/ 452455 w 5593163"/>
              <a:gd name="connsiteY964" fmla="*/ 2877874 h 4305008"/>
              <a:gd name="connsiteX965" fmla="*/ 9316 w 5593163"/>
              <a:gd name="connsiteY965" fmla="*/ 2362309 h 4305008"/>
              <a:gd name="connsiteX966" fmla="*/ 0 w 5593163"/>
              <a:gd name="connsiteY966" fmla="*/ 2359585 h 4305008"/>
              <a:gd name="connsiteX967" fmla="*/ 0 w 5593163"/>
              <a:gd name="connsiteY967" fmla="*/ 2227392 h 4305008"/>
              <a:gd name="connsiteX968" fmla="*/ 26399 w 5593163"/>
              <a:gd name="connsiteY968" fmla="*/ 2233932 h 4305008"/>
              <a:gd name="connsiteX969" fmla="*/ 585941 w 5593163"/>
              <a:gd name="connsiteY969" fmla="*/ 2894613 h 4305008"/>
              <a:gd name="connsiteX970" fmla="*/ 586447 w 5593163"/>
              <a:gd name="connsiteY970" fmla="*/ 2894676 h 4305008"/>
              <a:gd name="connsiteX971" fmla="*/ 586987 w 5593163"/>
              <a:gd name="connsiteY971" fmla="*/ 2901366 h 4305008"/>
              <a:gd name="connsiteX972" fmla="*/ 594451 w 5593163"/>
              <a:gd name="connsiteY972" fmla="*/ 2993823 h 4305008"/>
              <a:gd name="connsiteX973" fmla="*/ 595822 w 5593163"/>
              <a:gd name="connsiteY973" fmla="*/ 3010804 h 4305008"/>
              <a:gd name="connsiteX974" fmla="*/ 595229 w 5593163"/>
              <a:gd name="connsiteY974" fmla="*/ 3022244 h 4305008"/>
              <a:gd name="connsiteX975" fmla="*/ 594730 w 5593163"/>
              <a:gd name="connsiteY975" fmla="*/ 3022211 h 4305008"/>
              <a:gd name="connsiteX976" fmla="*/ 594704 w 5593163"/>
              <a:gd name="connsiteY976" fmla="*/ 3022706 h 4305008"/>
              <a:gd name="connsiteX977" fmla="*/ 577585 w 5593163"/>
              <a:gd name="connsiteY977" fmla="*/ 3021080 h 4305008"/>
              <a:gd name="connsiteX978" fmla="*/ 482159 w 5593163"/>
              <a:gd name="connsiteY978" fmla="*/ 3012018 h 4305008"/>
              <a:gd name="connsiteX979" fmla="*/ 465942 w 5593163"/>
              <a:gd name="connsiteY979" fmla="*/ 3010478 h 4305008"/>
              <a:gd name="connsiteX980" fmla="*/ 465826 w 5593163"/>
              <a:gd name="connsiteY980" fmla="*/ 3009330 h 4305008"/>
              <a:gd name="connsiteX981" fmla="*/ 5028 w 5593163"/>
              <a:gd name="connsiteY981" fmla="*/ 2772859 h 4305008"/>
              <a:gd name="connsiteX982" fmla="*/ 0 w 5593163"/>
              <a:gd name="connsiteY982" fmla="*/ 3835888 h 4305008"/>
              <a:gd name="connsiteX983" fmla="*/ 0 w 5593163"/>
              <a:gd name="connsiteY983" fmla="*/ 3704734 h 4305008"/>
              <a:gd name="connsiteX984" fmla="*/ 9314 w 5593163"/>
              <a:gd name="connsiteY984" fmla="*/ 3702032 h 4305008"/>
              <a:gd name="connsiteX985" fmla="*/ 452453 w 5593163"/>
              <a:gd name="connsiteY985" fmla="*/ 3190516 h 4305008"/>
              <a:gd name="connsiteX986" fmla="*/ 31903 w 5593163"/>
              <a:gd name="connsiteY986" fmla="*/ 3457400 h 4305008"/>
              <a:gd name="connsiteX987" fmla="*/ 0 w 5593163"/>
              <a:gd name="connsiteY987" fmla="*/ 3506992 h 4305008"/>
              <a:gd name="connsiteX988" fmla="*/ 0 w 5593163"/>
              <a:gd name="connsiteY988" fmla="*/ 3300549 h 4305008"/>
              <a:gd name="connsiteX989" fmla="*/ 5025 w 5593163"/>
              <a:gd name="connsiteY989" fmla="*/ 3294705 h 4305008"/>
              <a:gd name="connsiteX990" fmla="*/ 465823 w 5593163"/>
              <a:gd name="connsiteY990" fmla="*/ 3060092 h 4305008"/>
              <a:gd name="connsiteX991" fmla="*/ 465940 w 5593163"/>
              <a:gd name="connsiteY991" fmla="*/ 3058953 h 4305008"/>
              <a:gd name="connsiteX992" fmla="*/ 482153 w 5593163"/>
              <a:gd name="connsiteY992" fmla="*/ 3057426 h 4305008"/>
              <a:gd name="connsiteX993" fmla="*/ 577614 w 5593163"/>
              <a:gd name="connsiteY993" fmla="*/ 3048432 h 4305008"/>
              <a:gd name="connsiteX994" fmla="*/ 594702 w 5593163"/>
              <a:gd name="connsiteY994" fmla="*/ 3046822 h 4305008"/>
              <a:gd name="connsiteX995" fmla="*/ 594728 w 5593163"/>
              <a:gd name="connsiteY995" fmla="*/ 3047312 h 4305008"/>
              <a:gd name="connsiteX996" fmla="*/ 595226 w 5593163"/>
              <a:gd name="connsiteY996" fmla="*/ 3047280 h 4305008"/>
              <a:gd name="connsiteX997" fmla="*/ 595820 w 5593163"/>
              <a:gd name="connsiteY997" fmla="*/ 3058630 h 4305008"/>
              <a:gd name="connsiteX998" fmla="*/ 594449 w 5593163"/>
              <a:gd name="connsiteY998" fmla="*/ 3075472 h 4305008"/>
              <a:gd name="connsiteX999" fmla="*/ 586982 w 5593163"/>
              <a:gd name="connsiteY999" fmla="*/ 3167222 h 4305008"/>
              <a:gd name="connsiteX1000" fmla="*/ 586444 w 5593163"/>
              <a:gd name="connsiteY1000" fmla="*/ 3173846 h 4305008"/>
              <a:gd name="connsiteX1001" fmla="*/ 585938 w 5593163"/>
              <a:gd name="connsiteY1001" fmla="*/ 3173908 h 4305008"/>
              <a:gd name="connsiteX1002" fmla="*/ 26396 w 5593163"/>
              <a:gd name="connsiteY1002" fmla="*/ 3829400 h 4305008"/>
              <a:gd name="connsiteX1003" fmla="*/ 0 w 5593163"/>
              <a:gd name="connsiteY1003" fmla="*/ 4056079 h 4305008"/>
              <a:gd name="connsiteX1004" fmla="*/ 0 w 5593163"/>
              <a:gd name="connsiteY1004" fmla="*/ 3923091 h 4305008"/>
              <a:gd name="connsiteX1005" fmla="*/ 9850 w 5593163"/>
              <a:gd name="connsiteY1005" fmla="*/ 3925425 h 4305008"/>
              <a:gd name="connsiteX1006" fmla="*/ 456028 w 5593163"/>
              <a:gd name="connsiteY1006" fmla="*/ 4255797 h 4305008"/>
              <a:gd name="connsiteX1007" fmla="*/ 484473 w 5593163"/>
              <a:gd name="connsiteY1007" fmla="*/ 4305008 h 4305008"/>
              <a:gd name="connsiteX1008" fmla="*/ 333423 w 5593163"/>
              <a:gd name="connsiteY1008" fmla="*/ 4305008 h 4305008"/>
              <a:gd name="connsiteX1009" fmla="*/ 281300 w 5593163"/>
              <a:gd name="connsiteY1009" fmla="*/ 4241205 h 4305008"/>
              <a:gd name="connsiteX1010" fmla="*/ 75476 w 5593163"/>
              <a:gd name="connsiteY1010" fmla="*/ 4087725 h 4305008"/>
              <a:gd name="connsiteX1011" fmla="*/ 0 w 5593163"/>
              <a:gd name="connsiteY1011" fmla="*/ 4305008 h 4305008"/>
              <a:gd name="connsiteX1012" fmla="*/ 0 w 5593163"/>
              <a:gd name="connsiteY1012" fmla="*/ 4256099 h 4305008"/>
              <a:gd name="connsiteX1013" fmla="*/ 8327 w 5593163"/>
              <a:gd name="connsiteY1013" fmla="*/ 4271827 h 4305008"/>
              <a:gd name="connsiteX1014" fmla="*/ 35009 w 5593163"/>
              <a:gd name="connsiteY1014" fmla="*/ 4305008 h 430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</a:cxnLst>
            <a:rect l="l" t="t" r="r" b="b"/>
            <a:pathLst>
              <a:path w="5593163" h="4305008">
                <a:moveTo>
                  <a:pt x="4985599" y="636203"/>
                </a:moveTo>
                <a:cubicBezTo>
                  <a:pt x="5038875" y="907109"/>
                  <a:pt x="5253718" y="1121906"/>
                  <a:pt x="5528908" y="1181049"/>
                </a:cubicBezTo>
                <a:cubicBezTo>
                  <a:pt x="5475633" y="910143"/>
                  <a:pt x="5260789" y="695346"/>
                  <a:pt x="4985599" y="636203"/>
                </a:cubicBezTo>
                <a:close/>
                <a:moveTo>
                  <a:pt x="4985599" y="2333028"/>
                </a:moveTo>
                <a:cubicBezTo>
                  <a:pt x="5038875" y="2603934"/>
                  <a:pt x="5253718" y="2818731"/>
                  <a:pt x="5528908" y="2877874"/>
                </a:cubicBezTo>
                <a:cubicBezTo>
                  <a:pt x="5475633" y="2606968"/>
                  <a:pt x="5260789" y="2392171"/>
                  <a:pt x="4985599" y="2333028"/>
                </a:cubicBezTo>
                <a:close/>
                <a:moveTo>
                  <a:pt x="4985597" y="2034258"/>
                </a:moveTo>
                <a:cubicBezTo>
                  <a:pt x="5260787" y="1975579"/>
                  <a:pt x="5475630" y="1762469"/>
                  <a:pt x="5528906" y="1493690"/>
                </a:cubicBezTo>
                <a:cubicBezTo>
                  <a:pt x="5253716" y="1552369"/>
                  <a:pt x="5038872" y="1765479"/>
                  <a:pt x="4985597" y="2034258"/>
                </a:cubicBezTo>
                <a:close/>
                <a:moveTo>
                  <a:pt x="4985597" y="3731083"/>
                </a:moveTo>
                <a:cubicBezTo>
                  <a:pt x="5260787" y="3672404"/>
                  <a:pt x="5475630" y="3459294"/>
                  <a:pt x="5528906" y="3190516"/>
                </a:cubicBezTo>
                <a:cubicBezTo>
                  <a:pt x="5253716" y="3249194"/>
                  <a:pt x="5038872" y="3462304"/>
                  <a:pt x="4985597" y="3731083"/>
                </a:cubicBezTo>
                <a:close/>
                <a:moveTo>
                  <a:pt x="4842232" y="503273"/>
                </a:moveTo>
                <a:lnTo>
                  <a:pt x="4842826" y="491833"/>
                </a:lnTo>
                <a:lnTo>
                  <a:pt x="4843324" y="491866"/>
                </a:lnTo>
                <a:lnTo>
                  <a:pt x="4843350" y="491372"/>
                </a:lnTo>
                <a:lnTo>
                  <a:pt x="4860437" y="492995"/>
                </a:lnTo>
                <a:cubicBezTo>
                  <a:pt x="4892823" y="493522"/>
                  <a:pt x="4924716" y="496503"/>
                  <a:pt x="4955899" y="502060"/>
                </a:cubicBezTo>
                <a:cubicBezTo>
                  <a:pt x="4961475" y="501641"/>
                  <a:pt x="4966803" y="502589"/>
                  <a:pt x="4972112" y="503599"/>
                </a:cubicBezTo>
                <a:lnTo>
                  <a:pt x="4972229" y="504747"/>
                </a:lnTo>
                <a:cubicBezTo>
                  <a:pt x="5241367" y="549296"/>
                  <a:pt x="5466735" y="718370"/>
                  <a:pt x="5583809" y="948988"/>
                </a:cubicBezTo>
                <a:lnTo>
                  <a:pt x="5593163" y="971822"/>
                </a:lnTo>
                <a:lnTo>
                  <a:pt x="5593163" y="1318474"/>
                </a:lnTo>
                <a:lnTo>
                  <a:pt x="5558612" y="1315193"/>
                </a:lnTo>
                <a:cubicBezTo>
                  <a:pt x="5553035" y="1315612"/>
                  <a:pt x="5547706" y="1314664"/>
                  <a:pt x="5542395" y="1313653"/>
                </a:cubicBezTo>
                <a:lnTo>
                  <a:pt x="5542279" y="1312505"/>
                </a:lnTo>
                <a:cubicBezTo>
                  <a:pt x="5183428" y="1253106"/>
                  <a:pt x="4902389" y="972329"/>
                  <a:pt x="4852114" y="619464"/>
                </a:cubicBezTo>
                <a:cubicBezTo>
                  <a:pt x="4851946" y="619411"/>
                  <a:pt x="4851778" y="619406"/>
                  <a:pt x="4851608" y="619401"/>
                </a:cubicBezTo>
                <a:lnTo>
                  <a:pt x="4851070" y="612725"/>
                </a:lnTo>
                <a:cubicBezTo>
                  <a:pt x="4846011" y="582475"/>
                  <a:pt x="4843560" y="551584"/>
                  <a:pt x="4843603" y="520249"/>
                </a:cubicBezTo>
                <a:cubicBezTo>
                  <a:pt x="4842291" y="514621"/>
                  <a:pt x="4842232" y="508954"/>
                  <a:pt x="4842232" y="503273"/>
                </a:cubicBezTo>
                <a:close/>
                <a:moveTo>
                  <a:pt x="4842232" y="2200098"/>
                </a:moveTo>
                <a:lnTo>
                  <a:pt x="4842826" y="2188658"/>
                </a:lnTo>
                <a:lnTo>
                  <a:pt x="4843324" y="2188691"/>
                </a:lnTo>
                <a:lnTo>
                  <a:pt x="4843350" y="2188197"/>
                </a:lnTo>
                <a:lnTo>
                  <a:pt x="4860437" y="2189820"/>
                </a:lnTo>
                <a:cubicBezTo>
                  <a:pt x="4892823" y="2190347"/>
                  <a:pt x="4924716" y="2193328"/>
                  <a:pt x="4955899" y="2198885"/>
                </a:cubicBezTo>
                <a:cubicBezTo>
                  <a:pt x="4961475" y="2198466"/>
                  <a:pt x="4966803" y="2199414"/>
                  <a:pt x="4972112" y="2200424"/>
                </a:cubicBezTo>
                <a:lnTo>
                  <a:pt x="4972229" y="2201572"/>
                </a:lnTo>
                <a:cubicBezTo>
                  <a:pt x="5241367" y="2246121"/>
                  <a:pt x="5466735" y="2415195"/>
                  <a:pt x="5583809" y="2645813"/>
                </a:cubicBezTo>
                <a:lnTo>
                  <a:pt x="5593163" y="2668647"/>
                </a:lnTo>
                <a:lnTo>
                  <a:pt x="5593163" y="3015299"/>
                </a:lnTo>
                <a:lnTo>
                  <a:pt x="5558612" y="3012018"/>
                </a:lnTo>
                <a:cubicBezTo>
                  <a:pt x="5553035" y="3012437"/>
                  <a:pt x="5547706" y="3011489"/>
                  <a:pt x="5542395" y="3010478"/>
                </a:cubicBezTo>
                <a:lnTo>
                  <a:pt x="5542279" y="3009330"/>
                </a:lnTo>
                <a:cubicBezTo>
                  <a:pt x="5183428" y="2949931"/>
                  <a:pt x="4902389" y="2669154"/>
                  <a:pt x="4852114" y="2316289"/>
                </a:cubicBezTo>
                <a:cubicBezTo>
                  <a:pt x="4851946" y="2316236"/>
                  <a:pt x="4851778" y="2316231"/>
                  <a:pt x="4851608" y="2316226"/>
                </a:cubicBezTo>
                <a:lnTo>
                  <a:pt x="4851070" y="2309550"/>
                </a:lnTo>
                <a:cubicBezTo>
                  <a:pt x="4846011" y="2279300"/>
                  <a:pt x="4843560" y="2248409"/>
                  <a:pt x="4843603" y="2217074"/>
                </a:cubicBezTo>
                <a:cubicBezTo>
                  <a:pt x="4842291" y="2211446"/>
                  <a:pt x="4842232" y="2205779"/>
                  <a:pt x="4842232" y="2200098"/>
                </a:cubicBezTo>
                <a:close/>
                <a:moveTo>
                  <a:pt x="4842232" y="3896923"/>
                </a:moveTo>
                <a:lnTo>
                  <a:pt x="4842826" y="3885483"/>
                </a:lnTo>
                <a:lnTo>
                  <a:pt x="4843324" y="3885516"/>
                </a:lnTo>
                <a:lnTo>
                  <a:pt x="4843350" y="3885022"/>
                </a:lnTo>
                <a:lnTo>
                  <a:pt x="4860437" y="3886645"/>
                </a:lnTo>
                <a:cubicBezTo>
                  <a:pt x="4892823" y="3887172"/>
                  <a:pt x="4924716" y="3890153"/>
                  <a:pt x="4955899" y="3895710"/>
                </a:cubicBezTo>
                <a:cubicBezTo>
                  <a:pt x="4961475" y="3895291"/>
                  <a:pt x="4966803" y="3896239"/>
                  <a:pt x="4972112" y="3897249"/>
                </a:cubicBezTo>
                <a:lnTo>
                  <a:pt x="4972229" y="3898397"/>
                </a:lnTo>
                <a:cubicBezTo>
                  <a:pt x="5206288" y="3937139"/>
                  <a:pt x="5407245" y="4070062"/>
                  <a:pt x="5532481" y="4255797"/>
                </a:cubicBezTo>
                <a:lnTo>
                  <a:pt x="5560926" y="4305008"/>
                </a:lnTo>
                <a:lnTo>
                  <a:pt x="5409877" y="4305008"/>
                </a:lnTo>
                <a:lnTo>
                  <a:pt x="5357754" y="4241205"/>
                </a:lnTo>
                <a:cubicBezTo>
                  <a:pt x="5261058" y="4136681"/>
                  <a:pt x="5131850" y="4061285"/>
                  <a:pt x="4985599" y="4029853"/>
                </a:cubicBezTo>
                <a:cubicBezTo>
                  <a:pt x="5002846" y="4117553"/>
                  <a:pt x="5037026" y="4199373"/>
                  <a:pt x="5084780" y="4271827"/>
                </a:cubicBezTo>
                <a:lnTo>
                  <a:pt x="5111462" y="4305008"/>
                </a:lnTo>
                <a:lnTo>
                  <a:pt x="4957353" y="4305008"/>
                </a:lnTo>
                <a:lnTo>
                  <a:pt x="4927231" y="4254710"/>
                </a:lnTo>
                <a:cubicBezTo>
                  <a:pt x="4890029" y="4179889"/>
                  <a:pt x="4864297" y="4098618"/>
                  <a:pt x="4852114" y="4013114"/>
                </a:cubicBezTo>
                <a:cubicBezTo>
                  <a:pt x="4851946" y="4013061"/>
                  <a:pt x="4851778" y="4013056"/>
                  <a:pt x="4851608" y="4013051"/>
                </a:cubicBezTo>
                <a:lnTo>
                  <a:pt x="4851070" y="4006375"/>
                </a:lnTo>
                <a:cubicBezTo>
                  <a:pt x="4846011" y="3976125"/>
                  <a:pt x="4843560" y="3945234"/>
                  <a:pt x="4843603" y="3913899"/>
                </a:cubicBezTo>
                <a:cubicBezTo>
                  <a:pt x="4842291" y="3908271"/>
                  <a:pt x="4842232" y="3902604"/>
                  <a:pt x="4842232" y="3896923"/>
                </a:cubicBezTo>
                <a:close/>
                <a:moveTo>
                  <a:pt x="4842230" y="469318"/>
                </a:moveTo>
                <a:cubicBezTo>
                  <a:pt x="4842230" y="463681"/>
                  <a:pt x="4842289" y="458057"/>
                  <a:pt x="4843601" y="452471"/>
                </a:cubicBezTo>
                <a:cubicBezTo>
                  <a:pt x="4843558" y="421389"/>
                  <a:pt x="4846008" y="390746"/>
                  <a:pt x="4851065" y="360740"/>
                </a:cubicBezTo>
                <a:lnTo>
                  <a:pt x="4851605" y="354103"/>
                </a:lnTo>
                <a:cubicBezTo>
                  <a:pt x="4851774" y="354098"/>
                  <a:pt x="4851943" y="354093"/>
                  <a:pt x="4852110" y="354040"/>
                </a:cubicBezTo>
                <a:cubicBezTo>
                  <a:pt x="4865262" y="262463"/>
                  <a:pt x="4894203" y="175780"/>
                  <a:pt x="4936323" y="96778"/>
                </a:cubicBezTo>
                <a:lnTo>
                  <a:pt x="4998957" y="0"/>
                </a:lnTo>
                <a:lnTo>
                  <a:pt x="5167333" y="0"/>
                </a:lnTo>
                <a:lnTo>
                  <a:pt x="5099105" y="76659"/>
                </a:lnTo>
                <a:cubicBezTo>
                  <a:pt x="5043838" y="153496"/>
                  <a:pt x="5004523" y="241952"/>
                  <a:pt x="4985597" y="337433"/>
                </a:cubicBezTo>
                <a:cubicBezTo>
                  <a:pt x="5168636" y="298404"/>
                  <a:pt x="5324978" y="191052"/>
                  <a:pt x="5424571" y="44350"/>
                </a:cubicBezTo>
                <a:lnTo>
                  <a:pt x="5446799" y="0"/>
                </a:lnTo>
                <a:lnTo>
                  <a:pt x="5593163" y="0"/>
                </a:lnTo>
                <a:lnTo>
                  <a:pt x="5593163" y="4197"/>
                </a:lnTo>
                <a:lnTo>
                  <a:pt x="5543598" y="95636"/>
                </a:lnTo>
                <a:cubicBezTo>
                  <a:pt x="5419825" y="289169"/>
                  <a:pt x="5213633" y="428211"/>
                  <a:pt x="4972226" y="467856"/>
                </a:cubicBezTo>
                <a:lnTo>
                  <a:pt x="4972110" y="468995"/>
                </a:lnTo>
                <a:cubicBezTo>
                  <a:pt x="4966799" y="469998"/>
                  <a:pt x="4961470" y="470939"/>
                  <a:pt x="4955893" y="470523"/>
                </a:cubicBezTo>
                <a:cubicBezTo>
                  <a:pt x="4924721" y="476033"/>
                  <a:pt x="4892841" y="478991"/>
                  <a:pt x="4860466" y="479514"/>
                </a:cubicBezTo>
                <a:lnTo>
                  <a:pt x="4843348" y="481127"/>
                </a:lnTo>
                <a:lnTo>
                  <a:pt x="4843322" y="480636"/>
                </a:lnTo>
                <a:lnTo>
                  <a:pt x="4842823" y="480669"/>
                </a:lnTo>
                <a:cubicBezTo>
                  <a:pt x="4842257" y="476896"/>
                  <a:pt x="4842230" y="473110"/>
                  <a:pt x="4842230" y="469318"/>
                </a:cubicBezTo>
                <a:close/>
                <a:moveTo>
                  <a:pt x="4842230" y="2166144"/>
                </a:moveTo>
                <a:cubicBezTo>
                  <a:pt x="4842230" y="2160506"/>
                  <a:pt x="4842289" y="2154882"/>
                  <a:pt x="4843601" y="2149296"/>
                </a:cubicBezTo>
                <a:cubicBezTo>
                  <a:pt x="4843558" y="2118214"/>
                  <a:pt x="4846008" y="2087572"/>
                  <a:pt x="4851065" y="2057565"/>
                </a:cubicBezTo>
                <a:lnTo>
                  <a:pt x="4851605" y="2050928"/>
                </a:lnTo>
                <a:cubicBezTo>
                  <a:pt x="4851774" y="2050923"/>
                  <a:pt x="4851943" y="2050918"/>
                  <a:pt x="4852110" y="2050865"/>
                </a:cubicBezTo>
                <a:cubicBezTo>
                  <a:pt x="4902387" y="1700770"/>
                  <a:pt x="5183426" y="1422199"/>
                  <a:pt x="5542276" y="1363267"/>
                </a:cubicBezTo>
                <a:lnTo>
                  <a:pt x="5542393" y="1362128"/>
                </a:lnTo>
                <a:cubicBezTo>
                  <a:pt x="5547702" y="1361126"/>
                  <a:pt x="5553030" y="1360185"/>
                  <a:pt x="5558606" y="1360601"/>
                </a:cubicBezTo>
                <a:lnTo>
                  <a:pt x="5593163" y="1357345"/>
                </a:lnTo>
                <a:lnTo>
                  <a:pt x="5593163" y="1701268"/>
                </a:lnTo>
                <a:lnTo>
                  <a:pt x="5583807" y="1723929"/>
                </a:lnTo>
                <a:cubicBezTo>
                  <a:pt x="5466733" y="1952736"/>
                  <a:pt x="5241364" y="2120482"/>
                  <a:pt x="4972226" y="2164681"/>
                </a:cubicBezTo>
                <a:lnTo>
                  <a:pt x="4972110" y="2165820"/>
                </a:lnTo>
                <a:cubicBezTo>
                  <a:pt x="4966799" y="2166823"/>
                  <a:pt x="4961470" y="2167764"/>
                  <a:pt x="4955893" y="2167348"/>
                </a:cubicBezTo>
                <a:cubicBezTo>
                  <a:pt x="4924721" y="2172858"/>
                  <a:pt x="4892841" y="2175816"/>
                  <a:pt x="4860466" y="2176339"/>
                </a:cubicBezTo>
                <a:lnTo>
                  <a:pt x="4843348" y="2177952"/>
                </a:lnTo>
                <a:lnTo>
                  <a:pt x="4843322" y="2177461"/>
                </a:lnTo>
                <a:lnTo>
                  <a:pt x="4842823" y="2177494"/>
                </a:lnTo>
                <a:cubicBezTo>
                  <a:pt x="4842257" y="2173722"/>
                  <a:pt x="4842230" y="2169936"/>
                  <a:pt x="4842230" y="2166144"/>
                </a:cubicBezTo>
                <a:close/>
                <a:moveTo>
                  <a:pt x="4842230" y="3862969"/>
                </a:moveTo>
                <a:cubicBezTo>
                  <a:pt x="4842230" y="3857331"/>
                  <a:pt x="4842289" y="3851707"/>
                  <a:pt x="4843601" y="3846121"/>
                </a:cubicBezTo>
                <a:cubicBezTo>
                  <a:pt x="4843558" y="3815039"/>
                  <a:pt x="4846008" y="3784397"/>
                  <a:pt x="4851065" y="3754390"/>
                </a:cubicBezTo>
                <a:lnTo>
                  <a:pt x="4851605" y="3747753"/>
                </a:lnTo>
                <a:cubicBezTo>
                  <a:pt x="4851774" y="3747748"/>
                  <a:pt x="4851943" y="3747743"/>
                  <a:pt x="4852110" y="3747690"/>
                </a:cubicBezTo>
                <a:cubicBezTo>
                  <a:pt x="4902387" y="3397595"/>
                  <a:pt x="5183426" y="3119024"/>
                  <a:pt x="5542276" y="3060092"/>
                </a:cubicBezTo>
                <a:lnTo>
                  <a:pt x="5542393" y="3058953"/>
                </a:lnTo>
                <a:cubicBezTo>
                  <a:pt x="5547702" y="3057951"/>
                  <a:pt x="5553030" y="3057010"/>
                  <a:pt x="5558606" y="3057426"/>
                </a:cubicBezTo>
                <a:lnTo>
                  <a:pt x="5593163" y="3054170"/>
                </a:lnTo>
                <a:lnTo>
                  <a:pt x="5593163" y="3398093"/>
                </a:lnTo>
                <a:lnTo>
                  <a:pt x="5583807" y="3420754"/>
                </a:lnTo>
                <a:cubicBezTo>
                  <a:pt x="5466733" y="3649560"/>
                  <a:pt x="5241364" y="3817307"/>
                  <a:pt x="4972226" y="3861506"/>
                </a:cubicBezTo>
                <a:lnTo>
                  <a:pt x="4972110" y="3862645"/>
                </a:lnTo>
                <a:cubicBezTo>
                  <a:pt x="4966799" y="3863648"/>
                  <a:pt x="4961470" y="3864589"/>
                  <a:pt x="4955893" y="3864173"/>
                </a:cubicBezTo>
                <a:cubicBezTo>
                  <a:pt x="4924721" y="3869683"/>
                  <a:pt x="4892841" y="3872641"/>
                  <a:pt x="4860466" y="3873164"/>
                </a:cubicBezTo>
                <a:lnTo>
                  <a:pt x="4843348" y="3874777"/>
                </a:lnTo>
                <a:lnTo>
                  <a:pt x="4843322" y="3874286"/>
                </a:lnTo>
                <a:lnTo>
                  <a:pt x="4842823" y="3874319"/>
                </a:lnTo>
                <a:cubicBezTo>
                  <a:pt x="4842257" y="3870547"/>
                  <a:pt x="4842230" y="3866761"/>
                  <a:pt x="4842230" y="3862969"/>
                </a:cubicBezTo>
                <a:close/>
                <a:moveTo>
                  <a:pt x="4135041" y="1181049"/>
                </a:moveTo>
                <a:cubicBezTo>
                  <a:pt x="4410231" y="1121906"/>
                  <a:pt x="4625074" y="907109"/>
                  <a:pt x="4678350" y="636203"/>
                </a:cubicBezTo>
                <a:cubicBezTo>
                  <a:pt x="4403160" y="695346"/>
                  <a:pt x="4188316" y="910143"/>
                  <a:pt x="4135041" y="1181049"/>
                </a:cubicBezTo>
                <a:close/>
                <a:moveTo>
                  <a:pt x="4135041" y="1493690"/>
                </a:moveTo>
                <a:cubicBezTo>
                  <a:pt x="4188317" y="1762469"/>
                  <a:pt x="4403160" y="1975579"/>
                  <a:pt x="4678350" y="2034258"/>
                </a:cubicBezTo>
                <a:cubicBezTo>
                  <a:pt x="4625075" y="1765479"/>
                  <a:pt x="4410231" y="1552369"/>
                  <a:pt x="4135041" y="1493690"/>
                </a:cubicBezTo>
                <a:close/>
                <a:moveTo>
                  <a:pt x="4135041" y="2877874"/>
                </a:moveTo>
                <a:cubicBezTo>
                  <a:pt x="4410231" y="2818731"/>
                  <a:pt x="4625074" y="2603934"/>
                  <a:pt x="4678350" y="2333028"/>
                </a:cubicBezTo>
                <a:cubicBezTo>
                  <a:pt x="4403160" y="2392171"/>
                  <a:pt x="4188316" y="2606968"/>
                  <a:pt x="4135041" y="2877874"/>
                </a:cubicBezTo>
                <a:close/>
                <a:moveTo>
                  <a:pt x="4135041" y="3190516"/>
                </a:moveTo>
                <a:cubicBezTo>
                  <a:pt x="4188317" y="3459294"/>
                  <a:pt x="4403160" y="3672404"/>
                  <a:pt x="4678350" y="3731083"/>
                </a:cubicBezTo>
                <a:cubicBezTo>
                  <a:pt x="4625075" y="3462304"/>
                  <a:pt x="4410231" y="3249194"/>
                  <a:pt x="4135041" y="3190516"/>
                </a:cubicBezTo>
                <a:close/>
                <a:moveTo>
                  <a:pt x="4103022" y="4305008"/>
                </a:moveTo>
                <a:lnTo>
                  <a:pt x="4131467" y="4255797"/>
                </a:lnTo>
                <a:cubicBezTo>
                  <a:pt x="4256704" y="4070062"/>
                  <a:pt x="4457661" y="3937139"/>
                  <a:pt x="4691720" y="3898397"/>
                </a:cubicBezTo>
                <a:lnTo>
                  <a:pt x="4691837" y="3897249"/>
                </a:lnTo>
                <a:cubicBezTo>
                  <a:pt x="4697146" y="3896239"/>
                  <a:pt x="4702474" y="3895291"/>
                  <a:pt x="4708050" y="3895710"/>
                </a:cubicBezTo>
                <a:cubicBezTo>
                  <a:pt x="4739233" y="3890153"/>
                  <a:pt x="4771126" y="3887172"/>
                  <a:pt x="4803512" y="3886645"/>
                </a:cubicBezTo>
                <a:lnTo>
                  <a:pt x="4820599" y="3885022"/>
                </a:lnTo>
                <a:lnTo>
                  <a:pt x="4820625" y="3885516"/>
                </a:lnTo>
                <a:lnTo>
                  <a:pt x="4821123" y="3885483"/>
                </a:lnTo>
                <a:lnTo>
                  <a:pt x="4821717" y="3896923"/>
                </a:lnTo>
                <a:cubicBezTo>
                  <a:pt x="4821717" y="3902604"/>
                  <a:pt x="4821658" y="3908271"/>
                  <a:pt x="4820346" y="3913899"/>
                </a:cubicBezTo>
                <a:cubicBezTo>
                  <a:pt x="4820389" y="3945234"/>
                  <a:pt x="4817938" y="3976125"/>
                  <a:pt x="4812879" y="4006375"/>
                </a:cubicBezTo>
                <a:lnTo>
                  <a:pt x="4812341" y="4013051"/>
                </a:lnTo>
                <a:cubicBezTo>
                  <a:pt x="4812171" y="4013056"/>
                  <a:pt x="4812003" y="4013061"/>
                  <a:pt x="4811835" y="4013114"/>
                </a:cubicBezTo>
                <a:cubicBezTo>
                  <a:pt x="4799653" y="4098618"/>
                  <a:pt x="4773921" y="4179889"/>
                  <a:pt x="4736718" y="4254710"/>
                </a:cubicBezTo>
                <a:lnTo>
                  <a:pt x="4706597" y="4305008"/>
                </a:lnTo>
                <a:lnTo>
                  <a:pt x="4552487" y="4305008"/>
                </a:lnTo>
                <a:lnTo>
                  <a:pt x="4579169" y="4271827"/>
                </a:lnTo>
                <a:cubicBezTo>
                  <a:pt x="4626924" y="4199373"/>
                  <a:pt x="4661103" y="4117553"/>
                  <a:pt x="4678350" y="4029853"/>
                </a:cubicBezTo>
                <a:cubicBezTo>
                  <a:pt x="4532099" y="4061285"/>
                  <a:pt x="4402892" y="4136681"/>
                  <a:pt x="4306196" y="4241205"/>
                </a:cubicBezTo>
                <a:lnTo>
                  <a:pt x="4254073" y="4305008"/>
                </a:lnTo>
                <a:close/>
                <a:moveTo>
                  <a:pt x="4068511" y="0"/>
                </a:moveTo>
                <a:lnTo>
                  <a:pt x="4217148" y="0"/>
                </a:lnTo>
                <a:lnTo>
                  <a:pt x="4239376" y="44350"/>
                </a:lnTo>
                <a:cubicBezTo>
                  <a:pt x="4338970" y="191052"/>
                  <a:pt x="4495311" y="298404"/>
                  <a:pt x="4678350" y="337433"/>
                </a:cubicBezTo>
                <a:cubicBezTo>
                  <a:pt x="4659425" y="241952"/>
                  <a:pt x="4620110" y="153496"/>
                  <a:pt x="4564842" y="76659"/>
                </a:cubicBezTo>
                <a:lnTo>
                  <a:pt x="4496615" y="0"/>
                </a:lnTo>
                <a:lnTo>
                  <a:pt x="4664989" y="0"/>
                </a:lnTo>
                <a:lnTo>
                  <a:pt x="4727623" y="96778"/>
                </a:lnTo>
                <a:cubicBezTo>
                  <a:pt x="4769744" y="175780"/>
                  <a:pt x="4798685" y="262463"/>
                  <a:pt x="4811836" y="354040"/>
                </a:cubicBezTo>
                <a:cubicBezTo>
                  <a:pt x="4812004" y="354093"/>
                  <a:pt x="4812173" y="354098"/>
                  <a:pt x="4812342" y="354103"/>
                </a:cubicBezTo>
                <a:lnTo>
                  <a:pt x="4812882" y="360740"/>
                </a:lnTo>
                <a:cubicBezTo>
                  <a:pt x="4817939" y="390746"/>
                  <a:pt x="4820389" y="421389"/>
                  <a:pt x="4820346" y="452471"/>
                </a:cubicBezTo>
                <a:cubicBezTo>
                  <a:pt x="4821658" y="458057"/>
                  <a:pt x="4821717" y="463681"/>
                  <a:pt x="4821717" y="469318"/>
                </a:cubicBezTo>
                <a:cubicBezTo>
                  <a:pt x="4821717" y="473110"/>
                  <a:pt x="4821690" y="476896"/>
                  <a:pt x="4821124" y="480669"/>
                </a:cubicBezTo>
                <a:lnTo>
                  <a:pt x="4820625" y="480636"/>
                </a:lnTo>
                <a:lnTo>
                  <a:pt x="4820599" y="481127"/>
                </a:lnTo>
                <a:lnTo>
                  <a:pt x="4803481" y="479514"/>
                </a:lnTo>
                <a:cubicBezTo>
                  <a:pt x="4771106" y="478991"/>
                  <a:pt x="4739226" y="476033"/>
                  <a:pt x="4708054" y="470523"/>
                </a:cubicBezTo>
                <a:cubicBezTo>
                  <a:pt x="4702477" y="470939"/>
                  <a:pt x="4697148" y="469998"/>
                  <a:pt x="4691837" y="468995"/>
                </a:cubicBezTo>
                <a:lnTo>
                  <a:pt x="4691721" y="467856"/>
                </a:lnTo>
                <a:cubicBezTo>
                  <a:pt x="4450315" y="428211"/>
                  <a:pt x="4244123" y="289169"/>
                  <a:pt x="4120350" y="95636"/>
                </a:cubicBezTo>
                <a:close/>
                <a:moveTo>
                  <a:pt x="3991674" y="1313979"/>
                </a:moveTo>
                <a:cubicBezTo>
                  <a:pt x="3991674" y="1308297"/>
                  <a:pt x="3991733" y="1302628"/>
                  <a:pt x="3993045" y="1296998"/>
                </a:cubicBezTo>
                <a:cubicBezTo>
                  <a:pt x="3993003" y="1265670"/>
                  <a:pt x="3995452" y="1234785"/>
                  <a:pt x="4000509" y="1204541"/>
                </a:cubicBezTo>
                <a:lnTo>
                  <a:pt x="4001049" y="1197851"/>
                </a:lnTo>
                <a:cubicBezTo>
                  <a:pt x="4001218" y="1197846"/>
                  <a:pt x="4001387" y="1197841"/>
                  <a:pt x="4001555" y="1197788"/>
                </a:cubicBezTo>
                <a:cubicBezTo>
                  <a:pt x="4051831" y="844922"/>
                  <a:pt x="4332870" y="564145"/>
                  <a:pt x="4691720" y="504747"/>
                </a:cubicBezTo>
                <a:lnTo>
                  <a:pt x="4691837" y="503599"/>
                </a:lnTo>
                <a:cubicBezTo>
                  <a:pt x="4697146" y="502589"/>
                  <a:pt x="4702474" y="501641"/>
                  <a:pt x="4708050" y="502060"/>
                </a:cubicBezTo>
                <a:cubicBezTo>
                  <a:pt x="4739233" y="496503"/>
                  <a:pt x="4771126" y="493522"/>
                  <a:pt x="4803512" y="492995"/>
                </a:cubicBezTo>
                <a:lnTo>
                  <a:pt x="4820599" y="491372"/>
                </a:lnTo>
                <a:lnTo>
                  <a:pt x="4820625" y="491866"/>
                </a:lnTo>
                <a:lnTo>
                  <a:pt x="4821123" y="491833"/>
                </a:lnTo>
                <a:lnTo>
                  <a:pt x="4821717" y="503273"/>
                </a:lnTo>
                <a:cubicBezTo>
                  <a:pt x="4821717" y="508954"/>
                  <a:pt x="4821658" y="514621"/>
                  <a:pt x="4820346" y="520249"/>
                </a:cubicBezTo>
                <a:cubicBezTo>
                  <a:pt x="4820389" y="551584"/>
                  <a:pt x="4817938" y="582475"/>
                  <a:pt x="4812879" y="612725"/>
                </a:cubicBezTo>
                <a:lnTo>
                  <a:pt x="4812341" y="619401"/>
                </a:lnTo>
                <a:cubicBezTo>
                  <a:pt x="4812171" y="619406"/>
                  <a:pt x="4812003" y="619411"/>
                  <a:pt x="4811835" y="619464"/>
                </a:cubicBezTo>
                <a:cubicBezTo>
                  <a:pt x="4761560" y="972329"/>
                  <a:pt x="4480521" y="1253106"/>
                  <a:pt x="4121670" y="1312505"/>
                </a:cubicBezTo>
                <a:lnTo>
                  <a:pt x="4121554" y="1313653"/>
                </a:lnTo>
                <a:cubicBezTo>
                  <a:pt x="4116243" y="1314664"/>
                  <a:pt x="4110914" y="1315612"/>
                  <a:pt x="4105337" y="1315193"/>
                </a:cubicBezTo>
                <a:cubicBezTo>
                  <a:pt x="4074165" y="1320747"/>
                  <a:pt x="4042285" y="1323728"/>
                  <a:pt x="4009911" y="1324255"/>
                </a:cubicBezTo>
                <a:lnTo>
                  <a:pt x="3992792" y="1325881"/>
                </a:lnTo>
                <a:lnTo>
                  <a:pt x="3992766" y="1325386"/>
                </a:lnTo>
                <a:lnTo>
                  <a:pt x="3992267" y="1325419"/>
                </a:lnTo>
                <a:cubicBezTo>
                  <a:pt x="3991701" y="1321617"/>
                  <a:pt x="3991674" y="1317801"/>
                  <a:pt x="3991674" y="1313979"/>
                </a:cubicBezTo>
                <a:close/>
                <a:moveTo>
                  <a:pt x="3991674" y="1361805"/>
                </a:moveTo>
                <a:lnTo>
                  <a:pt x="3992268" y="1350455"/>
                </a:lnTo>
                <a:lnTo>
                  <a:pt x="3992766" y="1350487"/>
                </a:lnTo>
                <a:lnTo>
                  <a:pt x="3992792" y="1349997"/>
                </a:lnTo>
                <a:lnTo>
                  <a:pt x="4009880" y="1351607"/>
                </a:lnTo>
                <a:cubicBezTo>
                  <a:pt x="4042265" y="1352130"/>
                  <a:pt x="4074158" y="1355088"/>
                  <a:pt x="4105341" y="1360601"/>
                </a:cubicBezTo>
                <a:cubicBezTo>
                  <a:pt x="4110917" y="1360185"/>
                  <a:pt x="4116245" y="1361126"/>
                  <a:pt x="4121554" y="1362128"/>
                </a:cubicBezTo>
                <a:lnTo>
                  <a:pt x="4121671" y="1363267"/>
                </a:lnTo>
                <a:cubicBezTo>
                  <a:pt x="4480521" y="1422199"/>
                  <a:pt x="4761560" y="1700770"/>
                  <a:pt x="4811836" y="2050865"/>
                </a:cubicBezTo>
                <a:cubicBezTo>
                  <a:pt x="4812004" y="2050918"/>
                  <a:pt x="4812173" y="2050923"/>
                  <a:pt x="4812342" y="2050928"/>
                </a:cubicBezTo>
                <a:lnTo>
                  <a:pt x="4812882" y="2057565"/>
                </a:lnTo>
                <a:cubicBezTo>
                  <a:pt x="4817939" y="2087572"/>
                  <a:pt x="4820389" y="2118214"/>
                  <a:pt x="4820346" y="2149296"/>
                </a:cubicBezTo>
                <a:cubicBezTo>
                  <a:pt x="4821658" y="2154882"/>
                  <a:pt x="4821717" y="2160506"/>
                  <a:pt x="4821717" y="2166144"/>
                </a:cubicBezTo>
                <a:cubicBezTo>
                  <a:pt x="4821717" y="2169936"/>
                  <a:pt x="4821690" y="2173722"/>
                  <a:pt x="4821124" y="2177494"/>
                </a:cubicBezTo>
                <a:lnTo>
                  <a:pt x="4820625" y="2177461"/>
                </a:lnTo>
                <a:lnTo>
                  <a:pt x="4820599" y="2177952"/>
                </a:lnTo>
                <a:lnTo>
                  <a:pt x="4803481" y="2176339"/>
                </a:lnTo>
                <a:cubicBezTo>
                  <a:pt x="4771106" y="2175816"/>
                  <a:pt x="4739226" y="2172858"/>
                  <a:pt x="4708054" y="2167348"/>
                </a:cubicBezTo>
                <a:cubicBezTo>
                  <a:pt x="4702477" y="2167764"/>
                  <a:pt x="4697148" y="2166823"/>
                  <a:pt x="4691837" y="2165820"/>
                </a:cubicBezTo>
                <a:lnTo>
                  <a:pt x="4691721" y="2164681"/>
                </a:lnTo>
                <a:cubicBezTo>
                  <a:pt x="4332870" y="2105749"/>
                  <a:pt x="4051831" y="1827177"/>
                  <a:pt x="4001556" y="1477083"/>
                </a:cubicBezTo>
                <a:cubicBezTo>
                  <a:pt x="4001388" y="1477030"/>
                  <a:pt x="4001220" y="1477026"/>
                  <a:pt x="4001050" y="1477021"/>
                </a:cubicBezTo>
                <a:lnTo>
                  <a:pt x="4000512" y="1470397"/>
                </a:lnTo>
                <a:cubicBezTo>
                  <a:pt x="3995453" y="1440385"/>
                  <a:pt x="3993003" y="1409736"/>
                  <a:pt x="3993045" y="1378647"/>
                </a:cubicBezTo>
                <a:cubicBezTo>
                  <a:pt x="3991733" y="1373063"/>
                  <a:pt x="3991674" y="1367441"/>
                  <a:pt x="3991674" y="1361805"/>
                </a:cubicBezTo>
                <a:close/>
                <a:moveTo>
                  <a:pt x="3991674" y="3010804"/>
                </a:moveTo>
                <a:cubicBezTo>
                  <a:pt x="3991674" y="3005122"/>
                  <a:pt x="3991733" y="2999453"/>
                  <a:pt x="3993045" y="2993823"/>
                </a:cubicBezTo>
                <a:cubicBezTo>
                  <a:pt x="3993003" y="2962495"/>
                  <a:pt x="3995452" y="2931610"/>
                  <a:pt x="4000509" y="2901366"/>
                </a:cubicBezTo>
                <a:lnTo>
                  <a:pt x="4001049" y="2894676"/>
                </a:lnTo>
                <a:cubicBezTo>
                  <a:pt x="4001218" y="2894671"/>
                  <a:pt x="4001387" y="2894666"/>
                  <a:pt x="4001555" y="2894613"/>
                </a:cubicBezTo>
                <a:cubicBezTo>
                  <a:pt x="4051831" y="2541747"/>
                  <a:pt x="4332870" y="2260970"/>
                  <a:pt x="4691720" y="2201572"/>
                </a:cubicBezTo>
                <a:lnTo>
                  <a:pt x="4691837" y="2200424"/>
                </a:lnTo>
                <a:cubicBezTo>
                  <a:pt x="4697146" y="2199414"/>
                  <a:pt x="4702474" y="2198466"/>
                  <a:pt x="4708050" y="2198885"/>
                </a:cubicBezTo>
                <a:cubicBezTo>
                  <a:pt x="4739233" y="2193328"/>
                  <a:pt x="4771126" y="2190347"/>
                  <a:pt x="4803512" y="2189820"/>
                </a:cubicBezTo>
                <a:lnTo>
                  <a:pt x="4820599" y="2188197"/>
                </a:lnTo>
                <a:lnTo>
                  <a:pt x="4820625" y="2188691"/>
                </a:lnTo>
                <a:lnTo>
                  <a:pt x="4821123" y="2188658"/>
                </a:lnTo>
                <a:lnTo>
                  <a:pt x="4821717" y="2200098"/>
                </a:lnTo>
                <a:cubicBezTo>
                  <a:pt x="4821717" y="2205779"/>
                  <a:pt x="4821658" y="2211446"/>
                  <a:pt x="4820346" y="2217074"/>
                </a:cubicBezTo>
                <a:cubicBezTo>
                  <a:pt x="4820389" y="2248409"/>
                  <a:pt x="4817938" y="2279300"/>
                  <a:pt x="4812879" y="2309550"/>
                </a:cubicBezTo>
                <a:lnTo>
                  <a:pt x="4812341" y="2316226"/>
                </a:lnTo>
                <a:cubicBezTo>
                  <a:pt x="4812171" y="2316231"/>
                  <a:pt x="4812003" y="2316236"/>
                  <a:pt x="4811835" y="2316289"/>
                </a:cubicBezTo>
                <a:cubicBezTo>
                  <a:pt x="4761560" y="2669154"/>
                  <a:pt x="4480521" y="2949931"/>
                  <a:pt x="4121670" y="3009330"/>
                </a:cubicBezTo>
                <a:lnTo>
                  <a:pt x="4121554" y="3010478"/>
                </a:lnTo>
                <a:cubicBezTo>
                  <a:pt x="4116243" y="3011489"/>
                  <a:pt x="4110914" y="3012437"/>
                  <a:pt x="4105337" y="3012018"/>
                </a:cubicBezTo>
                <a:cubicBezTo>
                  <a:pt x="4074165" y="3017572"/>
                  <a:pt x="4042285" y="3020553"/>
                  <a:pt x="4009911" y="3021080"/>
                </a:cubicBezTo>
                <a:lnTo>
                  <a:pt x="3992792" y="3022706"/>
                </a:lnTo>
                <a:lnTo>
                  <a:pt x="3992766" y="3022211"/>
                </a:lnTo>
                <a:lnTo>
                  <a:pt x="3992267" y="3022244"/>
                </a:lnTo>
                <a:cubicBezTo>
                  <a:pt x="3991701" y="3018442"/>
                  <a:pt x="3991674" y="3014626"/>
                  <a:pt x="3991674" y="3010804"/>
                </a:cubicBezTo>
                <a:close/>
                <a:moveTo>
                  <a:pt x="3991674" y="3058630"/>
                </a:moveTo>
                <a:lnTo>
                  <a:pt x="3992268" y="3047280"/>
                </a:lnTo>
                <a:lnTo>
                  <a:pt x="3992766" y="3047312"/>
                </a:lnTo>
                <a:lnTo>
                  <a:pt x="3992792" y="3046822"/>
                </a:lnTo>
                <a:lnTo>
                  <a:pt x="4009880" y="3048432"/>
                </a:lnTo>
                <a:cubicBezTo>
                  <a:pt x="4042265" y="3048955"/>
                  <a:pt x="4074158" y="3051913"/>
                  <a:pt x="4105341" y="3057426"/>
                </a:cubicBezTo>
                <a:cubicBezTo>
                  <a:pt x="4110917" y="3057010"/>
                  <a:pt x="4116245" y="3057951"/>
                  <a:pt x="4121554" y="3058953"/>
                </a:cubicBezTo>
                <a:lnTo>
                  <a:pt x="4121671" y="3060092"/>
                </a:lnTo>
                <a:cubicBezTo>
                  <a:pt x="4480521" y="3119024"/>
                  <a:pt x="4761560" y="3397595"/>
                  <a:pt x="4811836" y="3747690"/>
                </a:cubicBezTo>
                <a:cubicBezTo>
                  <a:pt x="4812004" y="3747743"/>
                  <a:pt x="4812173" y="3747748"/>
                  <a:pt x="4812342" y="3747753"/>
                </a:cubicBezTo>
                <a:lnTo>
                  <a:pt x="4812882" y="3754390"/>
                </a:lnTo>
                <a:cubicBezTo>
                  <a:pt x="4817939" y="3784397"/>
                  <a:pt x="4820389" y="3815039"/>
                  <a:pt x="4820346" y="3846121"/>
                </a:cubicBezTo>
                <a:cubicBezTo>
                  <a:pt x="4821658" y="3851707"/>
                  <a:pt x="4821717" y="3857331"/>
                  <a:pt x="4821717" y="3862969"/>
                </a:cubicBezTo>
                <a:cubicBezTo>
                  <a:pt x="4821717" y="3866761"/>
                  <a:pt x="4821690" y="3870547"/>
                  <a:pt x="4821124" y="3874319"/>
                </a:cubicBezTo>
                <a:lnTo>
                  <a:pt x="4820625" y="3874286"/>
                </a:lnTo>
                <a:lnTo>
                  <a:pt x="4820599" y="3874777"/>
                </a:lnTo>
                <a:lnTo>
                  <a:pt x="4803481" y="3873164"/>
                </a:lnTo>
                <a:cubicBezTo>
                  <a:pt x="4771106" y="3872641"/>
                  <a:pt x="4739226" y="3869683"/>
                  <a:pt x="4708054" y="3864173"/>
                </a:cubicBezTo>
                <a:cubicBezTo>
                  <a:pt x="4702477" y="3864589"/>
                  <a:pt x="4697148" y="3863648"/>
                  <a:pt x="4691837" y="3862645"/>
                </a:cubicBezTo>
                <a:lnTo>
                  <a:pt x="4691721" y="3861506"/>
                </a:lnTo>
                <a:cubicBezTo>
                  <a:pt x="4332870" y="3802574"/>
                  <a:pt x="4051831" y="3524002"/>
                  <a:pt x="4001556" y="3173908"/>
                </a:cubicBezTo>
                <a:cubicBezTo>
                  <a:pt x="4001388" y="3173856"/>
                  <a:pt x="4001220" y="3173851"/>
                  <a:pt x="4001050" y="3173846"/>
                </a:cubicBezTo>
                <a:lnTo>
                  <a:pt x="4000512" y="3167222"/>
                </a:lnTo>
                <a:cubicBezTo>
                  <a:pt x="3995453" y="3137210"/>
                  <a:pt x="3993003" y="3106561"/>
                  <a:pt x="3993045" y="3075472"/>
                </a:cubicBezTo>
                <a:cubicBezTo>
                  <a:pt x="3991733" y="3069889"/>
                  <a:pt x="3991674" y="3064266"/>
                  <a:pt x="3991674" y="3058630"/>
                </a:cubicBezTo>
                <a:close/>
                <a:moveTo>
                  <a:pt x="3293448" y="636203"/>
                </a:moveTo>
                <a:cubicBezTo>
                  <a:pt x="3346724" y="907109"/>
                  <a:pt x="3561567" y="1121906"/>
                  <a:pt x="3836757" y="1181049"/>
                </a:cubicBezTo>
                <a:cubicBezTo>
                  <a:pt x="3783482" y="910143"/>
                  <a:pt x="3568638" y="695346"/>
                  <a:pt x="3293448" y="636203"/>
                </a:cubicBezTo>
                <a:close/>
                <a:moveTo>
                  <a:pt x="3293448" y="2333028"/>
                </a:moveTo>
                <a:cubicBezTo>
                  <a:pt x="3346724" y="2603934"/>
                  <a:pt x="3561567" y="2818731"/>
                  <a:pt x="3836757" y="2877874"/>
                </a:cubicBezTo>
                <a:cubicBezTo>
                  <a:pt x="3783482" y="2606968"/>
                  <a:pt x="3568638" y="2392171"/>
                  <a:pt x="3293448" y="2333028"/>
                </a:cubicBezTo>
                <a:close/>
                <a:moveTo>
                  <a:pt x="3293446" y="2034258"/>
                </a:moveTo>
                <a:cubicBezTo>
                  <a:pt x="3568636" y="1975579"/>
                  <a:pt x="3783479" y="1762469"/>
                  <a:pt x="3836755" y="1493690"/>
                </a:cubicBezTo>
                <a:cubicBezTo>
                  <a:pt x="3561565" y="1552369"/>
                  <a:pt x="3346721" y="1765479"/>
                  <a:pt x="3293446" y="2034258"/>
                </a:cubicBezTo>
                <a:close/>
                <a:moveTo>
                  <a:pt x="3293446" y="3731083"/>
                </a:moveTo>
                <a:cubicBezTo>
                  <a:pt x="3568636" y="3672404"/>
                  <a:pt x="3783479" y="3459294"/>
                  <a:pt x="3836755" y="3190516"/>
                </a:cubicBezTo>
                <a:cubicBezTo>
                  <a:pt x="3561565" y="3249194"/>
                  <a:pt x="3346721" y="3462304"/>
                  <a:pt x="3293446" y="3731083"/>
                </a:cubicBezTo>
                <a:close/>
                <a:moveTo>
                  <a:pt x="3150081" y="503273"/>
                </a:moveTo>
                <a:lnTo>
                  <a:pt x="3150675" y="491833"/>
                </a:lnTo>
                <a:lnTo>
                  <a:pt x="3151173" y="491866"/>
                </a:lnTo>
                <a:lnTo>
                  <a:pt x="3151199" y="491372"/>
                </a:lnTo>
                <a:lnTo>
                  <a:pt x="3168287" y="492995"/>
                </a:lnTo>
                <a:cubicBezTo>
                  <a:pt x="3200672" y="493522"/>
                  <a:pt x="3232565" y="496503"/>
                  <a:pt x="3263748" y="502060"/>
                </a:cubicBezTo>
                <a:cubicBezTo>
                  <a:pt x="3269324" y="501641"/>
                  <a:pt x="3274652" y="502589"/>
                  <a:pt x="3279961" y="503599"/>
                </a:cubicBezTo>
                <a:lnTo>
                  <a:pt x="3280078" y="504747"/>
                </a:lnTo>
                <a:cubicBezTo>
                  <a:pt x="3638928" y="564145"/>
                  <a:pt x="3919967" y="844922"/>
                  <a:pt x="3970244" y="1197788"/>
                </a:cubicBezTo>
                <a:cubicBezTo>
                  <a:pt x="3970411" y="1197841"/>
                  <a:pt x="3970581" y="1197846"/>
                  <a:pt x="3970749" y="1197851"/>
                </a:cubicBezTo>
                <a:lnTo>
                  <a:pt x="3971290" y="1204541"/>
                </a:lnTo>
                <a:cubicBezTo>
                  <a:pt x="3976346" y="1234785"/>
                  <a:pt x="3978796" y="1265670"/>
                  <a:pt x="3978754" y="1296998"/>
                </a:cubicBezTo>
                <a:cubicBezTo>
                  <a:pt x="3980066" y="1302628"/>
                  <a:pt x="3980124" y="1308297"/>
                  <a:pt x="3980124" y="1313979"/>
                </a:cubicBezTo>
                <a:cubicBezTo>
                  <a:pt x="3980124" y="1317801"/>
                  <a:pt x="3980097" y="1321617"/>
                  <a:pt x="3979531" y="1325419"/>
                </a:cubicBezTo>
                <a:lnTo>
                  <a:pt x="3979032" y="1325386"/>
                </a:lnTo>
                <a:lnTo>
                  <a:pt x="3979006" y="1325881"/>
                </a:lnTo>
                <a:lnTo>
                  <a:pt x="3961888" y="1324255"/>
                </a:lnTo>
                <a:cubicBezTo>
                  <a:pt x="3929514" y="1323728"/>
                  <a:pt x="3897633" y="1320747"/>
                  <a:pt x="3866461" y="1315193"/>
                </a:cubicBezTo>
                <a:cubicBezTo>
                  <a:pt x="3860884" y="1315612"/>
                  <a:pt x="3855555" y="1314664"/>
                  <a:pt x="3850245" y="1313653"/>
                </a:cubicBezTo>
                <a:lnTo>
                  <a:pt x="3850129" y="1312505"/>
                </a:lnTo>
                <a:cubicBezTo>
                  <a:pt x="3491277" y="1253106"/>
                  <a:pt x="3210238" y="972329"/>
                  <a:pt x="3159963" y="619464"/>
                </a:cubicBezTo>
                <a:cubicBezTo>
                  <a:pt x="3159795" y="619411"/>
                  <a:pt x="3159627" y="619406"/>
                  <a:pt x="3159457" y="619401"/>
                </a:cubicBezTo>
                <a:lnTo>
                  <a:pt x="3158919" y="612725"/>
                </a:lnTo>
                <a:cubicBezTo>
                  <a:pt x="3153860" y="582475"/>
                  <a:pt x="3151410" y="551584"/>
                  <a:pt x="3151452" y="520249"/>
                </a:cubicBezTo>
                <a:cubicBezTo>
                  <a:pt x="3150140" y="514621"/>
                  <a:pt x="3150081" y="508954"/>
                  <a:pt x="3150081" y="503273"/>
                </a:cubicBezTo>
                <a:close/>
                <a:moveTo>
                  <a:pt x="3150081" y="2200098"/>
                </a:moveTo>
                <a:lnTo>
                  <a:pt x="3150675" y="2188658"/>
                </a:lnTo>
                <a:lnTo>
                  <a:pt x="3151173" y="2188691"/>
                </a:lnTo>
                <a:lnTo>
                  <a:pt x="3151199" y="2188197"/>
                </a:lnTo>
                <a:lnTo>
                  <a:pt x="3168287" y="2189820"/>
                </a:lnTo>
                <a:cubicBezTo>
                  <a:pt x="3200672" y="2190347"/>
                  <a:pt x="3232565" y="2193328"/>
                  <a:pt x="3263748" y="2198885"/>
                </a:cubicBezTo>
                <a:cubicBezTo>
                  <a:pt x="3269324" y="2198466"/>
                  <a:pt x="3274652" y="2199414"/>
                  <a:pt x="3279961" y="2200424"/>
                </a:cubicBezTo>
                <a:lnTo>
                  <a:pt x="3280078" y="2201572"/>
                </a:lnTo>
                <a:cubicBezTo>
                  <a:pt x="3638928" y="2260970"/>
                  <a:pt x="3919967" y="2541747"/>
                  <a:pt x="3970244" y="2894613"/>
                </a:cubicBezTo>
                <a:cubicBezTo>
                  <a:pt x="3970411" y="2894666"/>
                  <a:pt x="3970581" y="2894671"/>
                  <a:pt x="3970749" y="2894676"/>
                </a:cubicBezTo>
                <a:lnTo>
                  <a:pt x="3971290" y="2901366"/>
                </a:lnTo>
                <a:cubicBezTo>
                  <a:pt x="3976346" y="2931610"/>
                  <a:pt x="3978796" y="2962495"/>
                  <a:pt x="3978754" y="2993823"/>
                </a:cubicBezTo>
                <a:cubicBezTo>
                  <a:pt x="3980066" y="2999453"/>
                  <a:pt x="3980124" y="3005122"/>
                  <a:pt x="3980124" y="3010804"/>
                </a:cubicBezTo>
                <a:cubicBezTo>
                  <a:pt x="3980124" y="3014626"/>
                  <a:pt x="3980097" y="3018442"/>
                  <a:pt x="3979531" y="3022244"/>
                </a:cubicBezTo>
                <a:lnTo>
                  <a:pt x="3979032" y="3022211"/>
                </a:lnTo>
                <a:lnTo>
                  <a:pt x="3979006" y="3022706"/>
                </a:lnTo>
                <a:lnTo>
                  <a:pt x="3961888" y="3021080"/>
                </a:lnTo>
                <a:cubicBezTo>
                  <a:pt x="3929514" y="3020553"/>
                  <a:pt x="3897633" y="3017572"/>
                  <a:pt x="3866461" y="3012018"/>
                </a:cubicBezTo>
                <a:cubicBezTo>
                  <a:pt x="3860884" y="3012437"/>
                  <a:pt x="3855555" y="3011489"/>
                  <a:pt x="3850245" y="3010478"/>
                </a:cubicBezTo>
                <a:lnTo>
                  <a:pt x="3850129" y="3009330"/>
                </a:lnTo>
                <a:cubicBezTo>
                  <a:pt x="3491277" y="2949931"/>
                  <a:pt x="3210238" y="2669154"/>
                  <a:pt x="3159963" y="2316289"/>
                </a:cubicBezTo>
                <a:cubicBezTo>
                  <a:pt x="3159795" y="2316236"/>
                  <a:pt x="3159627" y="2316231"/>
                  <a:pt x="3159457" y="2316226"/>
                </a:cubicBezTo>
                <a:lnTo>
                  <a:pt x="3158919" y="2309550"/>
                </a:lnTo>
                <a:cubicBezTo>
                  <a:pt x="3153860" y="2279300"/>
                  <a:pt x="3151410" y="2248409"/>
                  <a:pt x="3151452" y="2217074"/>
                </a:cubicBezTo>
                <a:cubicBezTo>
                  <a:pt x="3150140" y="2211446"/>
                  <a:pt x="3150081" y="2205779"/>
                  <a:pt x="3150081" y="2200098"/>
                </a:cubicBezTo>
                <a:close/>
                <a:moveTo>
                  <a:pt x="3150081" y="3896923"/>
                </a:moveTo>
                <a:lnTo>
                  <a:pt x="3150675" y="3885483"/>
                </a:lnTo>
                <a:lnTo>
                  <a:pt x="3151173" y="3885516"/>
                </a:lnTo>
                <a:lnTo>
                  <a:pt x="3151199" y="3885022"/>
                </a:lnTo>
                <a:lnTo>
                  <a:pt x="3168287" y="3886645"/>
                </a:lnTo>
                <a:cubicBezTo>
                  <a:pt x="3200672" y="3887172"/>
                  <a:pt x="3232565" y="3890153"/>
                  <a:pt x="3263748" y="3895710"/>
                </a:cubicBezTo>
                <a:cubicBezTo>
                  <a:pt x="3269324" y="3895291"/>
                  <a:pt x="3274652" y="3896239"/>
                  <a:pt x="3279961" y="3897249"/>
                </a:cubicBezTo>
                <a:lnTo>
                  <a:pt x="3280078" y="3898397"/>
                </a:lnTo>
                <a:cubicBezTo>
                  <a:pt x="3514137" y="3937139"/>
                  <a:pt x="3715094" y="4070062"/>
                  <a:pt x="3840331" y="4255797"/>
                </a:cubicBezTo>
                <a:lnTo>
                  <a:pt x="3868775" y="4305008"/>
                </a:lnTo>
                <a:lnTo>
                  <a:pt x="3717725" y="4305008"/>
                </a:lnTo>
                <a:lnTo>
                  <a:pt x="3665602" y="4241205"/>
                </a:lnTo>
                <a:cubicBezTo>
                  <a:pt x="3568906" y="4136681"/>
                  <a:pt x="3439699" y="4061285"/>
                  <a:pt x="3293448" y="4029853"/>
                </a:cubicBezTo>
                <a:cubicBezTo>
                  <a:pt x="3310695" y="4117553"/>
                  <a:pt x="3344874" y="4199373"/>
                  <a:pt x="3392629" y="4271827"/>
                </a:cubicBezTo>
                <a:lnTo>
                  <a:pt x="3419311" y="4305008"/>
                </a:lnTo>
                <a:lnTo>
                  <a:pt x="3265201" y="4305008"/>
                </a:lnTo>
                <a:lnTo>
                  <a:pt x="3235080" y="4254710"/>
                </a:lnTo>
                <a:cubicBezTo>
                  <a:pt x="3197877" y="4179889"/>
                  <a:pt x="3172145" y="4098618"/>
                  <a:pt x="3159963" y="4013114"/>
                </a:cubicBezTo>
                <a:cubicBezTo>
                  <a:pt x="3159795" y="4013061"/>
                  <a:pt x="3159627" y="4013056"/>
                  <a:pt x="3159457" y="4013051"/>
                </a:cubicBezTo>
                <a:lnTo>
                  <a:pt x="3158919" y="4006375"/>
                </a:lnTo>
                <a:cubicBezTo>
                  <a:pt x="3153860" y="3976125"/>
                  <a:pt x="3151410" y="3945234"/>
                  <a:pt x="3151452" y="3913899"/>
                </a:cubicBezTo>
                <a:cubicBezTo>
                  <a:pt x="3150140" y="3908271"/>
                  <a:pt x="3150081" y="3902604"/>
                  <a:pt x="3150081" y="3896923"/>
                </a:cubicBezTo>
                <a:close/>
                <a:moveTo>
                  <a:pt x="3150079" y="469318"/>
                </a:moveTo>
                <a:cubicBezTo>
                  <a:pt x="3150079" y="463681"/>
                  <a:pt x="3150138" y="458057"/>
                  <a:pt x="3151450" y="452471"/>
                </a:cubicBezTo>
                <a:cubicBezTo>
                  <a:pt x="3151408" y="421389"/>
                  <a:pt x="3153857" y="390746"/>
                  <a:pt x="3158914" y="360740"/>
                </a:cubicBezTo>
                <a:lnTo>
                  <a:pt x="3159454" y="354103"/>
                </a:lnTo>
                <a:cubicBezTo>
                  <a:pt x="3159623" y="354098"/>
                  <a:pt x="3159792" y="354093"/>
                  <a:pt x="3159960" y="354040"/>
                </a:cubicBezTo>
                <a:cubicBezTo>
                  <a:pt x="3173111" y="262463"/>
                  <a:pt x="3202052" y="175780"/>
                  <a:pt x="3244173" y="96778"/>
                </a:cubicBezTo>
                <a:lnTo>
                  <a:pt x="3306807" y="0"/>
                </a:lnTo>
                <a:lnTo>
                  <a:pt x="3475182" y="0"/>
                </a:lnTo>
                <a:lnTo>
                  <a:pt x="3406954" y="76659"/>
                </a:lnTo>
                <a:cubicBezTo>
                  <a:pt x="3351687" y="153496"/>
                  <a:pt x="3312372" y="241952"/>
                  <a:pt x="3293446" y="337433"/>
                </a:cubicBezTo>
                <a:cubicBezTo>
                  <a:pt x="3476486" y="298404"/>
                  <a:pt x="3632827" y="191052"/>
                  <a:pt x="3732420" y="44350"/>
                </a:cubicBezTo>
                <a:lnTo>
                  <a:pt x="3754649" y="0"/>
                </a:lnTo>
                <a:lnTo>
                  <a:pt x="3903287" y="0"/>
                </a:lnTo>
                <a:lnTo>
                  <a:pt x="3851448" y="95636"/>
                </a:lnTo>
                <a:cubicBezTo>
                  <a:pt x="3727674" y="289169"/>
                  <a:pt x="3521481" y="428211"/>
                  <a:pt x="3280075" y="467856"/>
                </a:cubicBezTo>
                <a:lnTo>
                  <a:pt x="3279959" y="468995"/>
                </a:lnTo>
                <a:cubicBezTo>
                  <a:pt x="3274648" y="469998"/>
                  <a:pt x="3269319" y="470939"/>
                  <a:pt x="3263742" y="470523"/>
                </a:cubicBezTo>
                <a:cubicBezTo>
                  <a:pt x="3232570" y="476033"/>
                  <a:pt x="3200690" y="478991"/>
                  <a:pt x="3168316" y="479514"/>
                </a:cubicBezTo>
                <a:lnTo>
                  <a:pt x="3151197" y="481127"/>
                </a:lnTo>
                <a:lnTo>
                  <a:pt x="3151171" y="480636"/>
                </a:lnTo>
                <a:lnTo>
                  <a:pt x="3150672" y="480669"/>
                </a:lnTo>
                <a:cubicBezTo>
                  <a:pt x="3150106" y="476896"/>
                  <a:pt x="3150079" y="473110"/>
                  <a:pt x="3150079" y="469318"/>
                </a:cubicBezTo>
                <a:close/>
                <a:moveTo>
                  <a:pt x="3150079" y="2166144"/>
                </a:moveTo>
                <a:cubicBezTo>
                  <a:pt x="3150079" y="2160506"/>
                  <a:pt x="3150138" y="2154882"/>
                  <a:pt x="3151450" y="2149296"/>
                </a:cubicBezTo>
                <a:cubicBezTo>
                  <a:pt x="3151408" y="2118214"/>
                  <a:pt x="3153857" y="2087572"/>
                  <a:pt x="3158914" y="2057565"/>
                </a:cubicBezTo>
                <a:lnTo>
                  <a:pt x="3159454" y="2050928"/>
                </a:lnTo>
                <a:cubicBezTo>
                  <a:pt x="3159623" y="2050923"/>
                  <a:pt x="3159792" y="2050918"/>
                  <a:pt x="3159960" y="2050865"/>
                </a:cubicBezTo>
                <a:cubicBezTo>
                  <a:pt x="3210236" y="1700770"/>
                  <a:pt x="3491275" y="1422199"/>
                  <a:pt x="3850126" y="1363267"/>
                </a:cubicBezTo>
                <a:lnTo>
                  <a:pt x="3850243" y="1362128"/>
                </a:lnTo>
                <a:cubicBezTo>
                  <a:pt x="3855551" y="1361126"/>
                  <a:pt x="3860879" y="1360185"/>
                  <a:pt x="3866455" y="1360601"/>
                </a:cubicBezTo>
                <a:cubicBezTo>
                  <a:pt x="3897639" y="1355088"/>
                  <a:pt x="3929531" y="1352130"/>
                  <a:pt x="3961917" y="1351607"/>
                </a:cubicBezTo>
                <a:lnTo>
                  <a:pt x="3979004" y="1349997"/>
                </a:lnTo>
                <a:lnTo>
                  <a:pt x="3979030" y="1350487"/>
                </a:lnTo>
                <a:lnTo>
                  <a:pt x="3979528" y="1350455"/>
                </a:lnTo>
                <a:lnTo>
                  <a:pt x="3980122" y="1361805"/>
                </a:lnTo>
                <a:cubicBezTo>
                  <a:pt x="3980122" y="1367441"/>
                  <a:pt x="3980064" y="1373063"/>
                  <a:pt x="3978752" y="1378647"/>
                </a:cubicBezTo>
                <a:cubicBezTo>
                  <a:pt x="3978794" y="1409736"/>
                  <a:pt x="3976343" y="1440385"/>
                  <a:pt x="3971285" y="1470397"/>
                </a:cubicBezTo>
                <a:lnTo>
                  <a:pt x="3970746" y="1477021"/>
                </a:lnTo>
                <a:cubicBezTo>
                  <a:pt x="3970577" y="1477026"/>
                  <a:pt x="3970408" y="1477030"/>
                  <a:pt x="3970241" y="1477083"/>
                </a:cubicBezTo>
                <a:cubicBezTo>
                  <a:pt x="3919965" y="1827177"/>
                  <a:pt x="3638926" y="2105749"/>
                  <a:pt x="3280075" y="2164681"/>
                </a:cubicBezTo>
                <a:lnTo>
                  <a:pt x="3279959" y="2165820"/>
                </a:lnTo>
                <a:cubicBezTo>
                  <a:pt x="3274648" y="2166823"/>
                  <a:pt x="3269319" y="2167764"/>
                  <a:pt x="3263742" y="2167348"/>
                </a:cubicBezTo>
                <a:cubicBezTo>
                  <a:pt x="3232570" y="2172858"/>
                  <a:pt x="3200690" y="2175816"/>
                  <a:pt x="3168316" y="2176339"/>
                </a:cubicBezTo>
                <a:lnTo>
                  <a:pt x="3151197" y="2177952"/>
                </a:lnTo>
                <a:lnTo>
                  <a:pt x="3151171" y="2177461"/>
                </a:lnTo>
                <a:lnTo>
                  <a:pt x="3150672" y="2177494"/>
                </a:lnTo>
                <a:cubicBezTo>
                  <a:pt x="3150106" y="2173722"/>
                  <a:pt x="3150079" y="2169936"/>
                  <a:pt x="3150079" y="2166144"/>
                </a:cubicBezTo>
                <a:close/>
                <a:moveTo>
                  <a:pt x="3150079" y="3862969"/>
                </a:moveTo>
                <a:cubicBezTo>
                  <a:pt x="3150079" y="3857331"/>
                  <a:pt x="3150138" y="3851707"/>
                  <a:pt x="3151450" y="3846121"/>
                </a:cubicBezTo>
                <a:cubicBezTo>
                  <a:pt x="3151408" y="3815039"/>
                  <a:pt x="3153857" y="3784397"/>
                  <a:pt x="3158914" y="3754390"/>
                </a:cubicBezTo>
                <a:lnTo>
                  <a:pt x="3159454" y="3747753"/>
                </a:lnTo>
                <a:cubicBezTo>
                  <a:pt x="3159623" y="3747748"/>
                  <a:pt x="3159792" y="3747743"/>
                  <a:pt x="3159960" y="3747690"/>
                </a:cubicBezTo>
                <a:cubicBezTo>
                  <a:pt x="3210236" y="3397595"/>
                  <a:pt x="3491275" y="3119024"/>
                  <a:pt x="3850126" y="3060092"/>
                </a:cubicBezTo>
                <a:lnTo>
                  <a:pt x="3850243" y="3058953"/>
                </a:lnTo>
                <a:cubicBezTo>
                  <a:pt x="3855551" y="3057951"/>
                  <a:pt x="3860879" y="3057010"/>
                  <a:pt x="3866455" y="3057426"/>
                </a:cubicBezTo>
                <a:cubicBezTo>
                  <a:pt x="3897639" y="3051913"/>
                  <a:pt x="3929531" y="3048955"/>
                  <a:pt x="3961917" y="3048432"/>
                </a:cubicBezTo>
                <a:lnTo>
                  <a:pt x="3979004" y="3046822"/>
                </a:lnTo>
                <a:lnTo>
                  <a:pt x="3979030" y="3047312"/>
                </a:lnTo>
                <a:lnTo>
                  <a:pt x="3979528" y="3047280"/>
                </a:lnTo>
                <a:lnTo>
                  <a:pt x="3980122" y="3058630"/>
                </a:lnTo>
                <a:cubicBezTo>
                  <a:pt x="3980122" y="3064266"/>
                  <a:pt x="3980064" y="3069889"/>
                  <a:pt x="3978752" y="3075472"/>
                </a:cubicBezTo>
                <a:cubicBezTo>
                  <a:pt x="3978794" y="3106561"/>
                  <a:pt x="3976343" y="3137210"/>
                  <a:pt x="3971285" y="3167222"/>
                </a:cubicBezTo>
                <a:lnTo>
                  <a:pt x="3970746" y="3173846"/>
                </a:lnTo>
                <a:cubicBezTo>
                  <a:pt x="3970577" y="3173851"/>
                  <a:pt x="3970408" y="3173856"/>
                  <a:pt x="3970241" y="3173908"/>
                </a:cubicBezTo>
                <a:cubicBezTo>
                  <a:pt x="3919965" y="3524002"/>
                  <a:pt x="3638926" y="3802574"/>
                  <a:pt x="3280075" y="3861506"/>
                </a:cubicBezTo>
                <a:lnTo>
                  <a:pt x="3279959" y="3862645"/>
                </a:lnTo>
                <a:cubicBezTo>
                  <a:pt x="3274648" y="3863648"/>
                  <a:pt x="3269319" y="3864589"/>
                  <a:pt x="3263742" y="3864173"/>
                </a:cubicBezTo>
                <a:cubicBezTo>
                  <a:pt x="3232570" y="3869683"/>
                  <a:pt x="3200690" y="3872641"/>
                  <a:pt x="3168316" y="3873164"/>
                </a:cubicBezTo>
                <a:lnTo>
                  <a:pt x="3151197" y="3874777"/>
                </a:lnTo>
                <a:lnTo>
                  <a:pt x="3151171" y="3874286"/>
                </a:lnTo>
                <a:lnTo>
                  <a:pt x="3150672" y="3874319"/>
                </a:lnTo>
                <a:cubicBezTo>
                  <a:pt x="3150106" y="3870547"/>
                  <a:pt x="3150079" y="3866761"/>
                  <a:pt x="3150079" y="3862969"/>
                </a:cubicBezTo>
                <a:close/>
                <a:moveTo>
                  <a:pt x="2442890" y="1181049"/>
                </a:moveTo>
                <a:cubicBezTo>
                  <a:pt x="2718080" y="1121906"/>
                  <a:pt x="2932923" y="907109"/>
                  <a:pt x="2986199" y="636203"/>
                </a:cubicBezTo>
                <a:cubicBezTo>
                  <a:pt x="2711009" y="695346"/>
                  <a:pt x="2496165" y="910143"/>
                  <a:pt x="2442890" y="1181049"/>
                </a:cubicBezTo>
                <a:close/>
                <a:moveTo>
                  <a:pt x="2442890" y="1493690"/>
                </a:moveTo>
                <a:cubicBezTo>
                  <a:pt x="2496166" y="1762469"/>
                  <a:pt x="2711009" y="1975579"/>
                  <a:pt x="2986199" y="2034258"/>
                </a:cubicBezTo>
                <a:cubicBezTo>
                  <a:pt x="2932924" y="1765479"/>
                  <a:pt x="2718080" y="1552369"/>
                  <a:pt x="2442890" y="1493690"/>
                </a:cubicBezTo>
                <a:close/>
                <a:moveTo>
                  <a:pt x="2442890" y="2877874"/>
                </a:moveTo>
                <a:cubicBezTo>
                  <a:pt x="2718080" y="2818731"/>
                  <a:pt x="2932923" y="2603934"/>
                  <a:pt x="2986199" y="2333028"/>
                </a:cubicBezTo>
                <a:cubicBezTo>
                  <a:pt x="2711009" y="2392171"/>
                  <a:pt x="2496165" y="2606968"/>
                  <a:pt x="2442890" y="2877874"/>
                </a:cubicBezTo>
                <a:close/>
                <a:moveTo>
                  <a:pt x="2442890" y="3190516"/>
                </a:moveTo>
                <a:cubicBezTo>
                  <a:pt x="2496166" y="3459294"/>
                  <a:pt x="2711009" y="3672404"/>
                  <a:pt x="2986199" y="3731083"/>
                </a:cubicBezTo>
                <a:cubicBezTo>
                  <a:pt x="2932924" y="3462304"/>
                  <a:pt x="2718080" y="3249194"/>
                  <a:pt x="2442890" y="3190516"/>
                </a:cubicBezTo>
                <a:close/>
                <a:moveTo>
                  <a:pt x="2410871" y="4305008"/>
                </a:moveTo>
                <a:lnTo>
                  <a:pt x="2439316" y="4255797"/>
                </a:lnTo>
                <a:cubicBezTo>
                  <a:pt x="2564553" y="4070062"/>
                  <a:pt x="2765510" y="3937139"/>
                  <a:pt x="2999569" y="3898397"/>
                </a:cubicBezTo>
                <a:lnTo>
                  <a:pt x="2999686" y="3897249"/>
                </a:lnTo>
                <a:cubicBezTo>
                  <a:pt x="3004995" y="3896239"/>
                  <a:pt x="3010323" y="3895291"/>
                  <a:pt x="3015899" y="3895710"/>
                </a:cubicBezTo>
                <a:cubicBezTo>
                  <a:pt x="3047082" y="3890153"/>
                  <a:pt x="3078975" y="3887172"/>
                  <a:pt x="3111360" y="3886645"/>
                </a:cubicBezTo>
                <a:lnTo>
                  <a:pt x="3128448" y="3885022"/>
                </a:lnTo>
                <a:lnTo>
                  <a:pt x="3128474" y="3885516"/>
                </a:lnTo>
                <a:lnTo>
                  <a:pt x="3128972" y="3885483"/>
                </a:lnTo>
                <a:lnTo>
                  <a:pt x="3129566" y="3896923"/>
                </a:lnTo>
                <a:cubicBezTo>
                  <a:pt x="3129566" y="3902604"/>
                  <a:pt x="3129507" y="3908271"/>
                  <a:pt x="3128195" y="3913899"/>
                </a:cubicBezTo>
                <a:cubicBezTo>
                  <a:pt x="3128237" y="3945234"/>
                  <a:pt x="3125787" y="3976125"/>
                  <a:pt x="3120728" y="4006375"/>
                </a:cubicBezTo>
                <a:lnTo>
                  <a:pt x="3120190" y="4013051"/>
                </a:lnTo>
                <a:cubicBezTo>
                  <a:pt x="3120020" y="4013056"/>
                  <a:pt x="3119852" y="4013061"/>
                  <a:pt x="3119684" y="4013114"/>
                </a:cubicBezTo>
                <a:cubicBezTo>
                  <a:pt x="3107502" y="4098618"/>
                  <a:pt x="3081770" y="4179889"/>
                  <a:pt x="3044567" y="4254710"/>
                </a:cubicBezTo>
                <a:lnTo>
                  <a:pt x="3014445" y="4305008"/>
                </a:lnTo>
                <a:lnTo>
                  <a:pt x="2860336" y="4305008"/>
                </a:lnTo>
                <a:lnTo>
                  <a:pt x="2887018" y="4271827"/>
                </a:lnTo>
                <a:cubicBezTo>
                  <a:pt x="2934773" y="4199373"/>
                  <a:pt x="2968952" y="4117553"/>
                  <a:pt x="2986199" y="4029853"/>
                </a:cubicBezTo>
                <a:cubicBezTo>
                  <a:pt x="2839947" y="4061285"/>
                  <a:pt x="2710740" y="4136681"/>
                  <a:pt x="2614045" y="4241205"/>
                </a:cubicBezTo>
                <a:lnTo>
                  <a:pt x="2561922" y="4305008"/>
                </a:lnTo>
                <a:close/>
                <a:moveTo>
                  <a:pt x="2376360" y="0"/>
                </a:moveTo>
                <a:lnTo>
                  <a:pt x="2524998" y="0"/>
                </a:lnTo>
                <a:lnTo>
                  <a:pt x="2547226" y="44350"/>
                </a:lnTo>
                <a:cubicBezTo>
                  <a:pt x="2646819" y="191052"/>
                  <a:pt x="2803160" y="298404"/>
                  <a:pt x="2986199" y="337433"/>
                </a:cubicBezTo>
                <a:cubicBezTo>
                  <a:pt x="2967274" y="241952"/>
                  <a:pt x="2927959" y="153496"/>
                  <a:pt x="2872691" y="76659"/>
                </a:cubicBezTo>
                <a:lnTo>
                  <a:pt x="2804464" y="0"/>
                </a:lnTo>
                <a:lnTo>
                  <a:pt x="2972839" y="0"/>
                </a:lnTo>
                <a:lnTo>
                  <a:pt x="3035473" y="96778"/>
                </a:lnTo>
                <a:cubicBezTo>
                  <a:pt x="3077594" y="175780"/>
                  <a:pt x="3106535" y="262463"/>
                  <a:pt x="3119686" y="354040"/>
                </a:cubicBezTo>
                <a:cubicBezTo>
                  <a:pt x="3119853" y="354093"/>
                  <a:pt x="3120023" y="354098"/>
                  <a:pt x="3120191" y="354103"/>
                </a:cubicBezTo>
                <a:lnTo>
                  <a:pt x="3120732" y="360740"/>
                </a:lnTo>
                <a:cubicBezTo>
                  <a:pt x="3125788" y="390746"/>
                  <a:pt x="3128238" y="421389"/>
                  <a:pt x="3128196" y="452471"/>
                </a:cubicBezTo>
                <a:cubicBezTo>
                  <a:pt x="3129508" y="458057"/>
                  <a:pt x="3129566" y="463681"/>
                  <a:pt x="3129566" y="469318"/>
                </a:cubicBezTo>
                <a:cubicBezTo>
                  <a:pt x="3129566" y="473110"/>
                  <a:pt x="3129539" y="476896"/>
                  <a:pt x="3128973" y="480669"/>
                </a:cubicBezTo>
                <a:lnTo>
                  <a:pt x="3128474" y="480636"/>
                </a:lnTo>
                <a:lnTo>
                  <a:pt x="3128448" y="481127"/>
                </a:lnTo>
                <a:lnTo>
                  <a:pt x="3111330" y="479514"/>
                </a:lnTo>
                <a:cubicBezTo>
                  <a:pt x="3078956" y="478991"/>
                  <a:pt x="3047075" y="476033"/>
                  <a:pt x="3015903" y="470523"/>
                </a:cubicBezTo>
                <a:cubicBezTo>
                  <a:pt x="3010326" y="470939"/>
                  <a:pt x="3004997" y="469998"/>
                  <a:pt x="2999687" y="468995"/>
                </a:cubicBezTo>
                <a:lnTo>
                  <a:pt x="2999571" y="467856"/>
                </a:lnTo>
                <a:cubicBezTo>
                  <a:pt x="2758165" y="428211"/>
                  <a:pt x="2551973" y="289169"/>
                  <a:pt x="2428199" y="95636"/>
                </a:cubicBezTo>
                <a:close/>
                <a:moveTo>
                  <a:pt x="2299523" y="1313979"/>
                </a:moveTo>
                <a:cubicBezTo>
                  <a:pt x="2299523" y="1308297"/>
                  <a:pt x="2299582" y="1302628"/>
                  <a:pt x="2300894" y="1296998"/>
                </a:cubicBezTo>
                <a:cubicBezTo>
                  <a:pt x="2300852" y="1265670"/>
                  <a:pt x="2303301" y="1234785"/>
                  <a:pt x="2308358" y="1204541"/>
                </a:cubicBezTo>
                <a:lnTo>
                  <a:pt x="2308898" y="1197851"/>
                </a:lnTo>
                <a:cubicBezTo>
                  <a:pt x="2309067" y="1197846"/>
                  <a:pt x="2309236" y="1197841"/>
                  <a:pt x="2309404" y="1197788"/>
                </a:cubicBezTo>
                <a:cubicBezTo>
                  <a:pt x="2359680" y="844922"/>
                  <a:pt x="2640719" y="564145"/>
                  <a:pt x="2999570" y="504747"/>
                </a:cubicBezTo>
                <a:lnTo>
                  <a:pt x="2999687" y="503599"/>
                </a:lnTo>
                <a:cubicBezTo>
                  <a:pt x="3004995" y="502589"/>
                  <a:pt x="3010323" y="501641"/>
                  <a:pt x="3015899" y="502060"/>
                </a:cubicBezTo>
                <a:cubicBezTo>
                  <a:pt x="3047083" y="496503"/>
                  <a:pt x="3078975" y="493522"/>
                  <a:pt x="3111361" y="492995"/>
                </a:cubicBezTo>
                <a:lnTo>
                  <a:pt x="3128448" y="491372"/>
                </a:lnTo>
                <a:lnTo>
                  <a:pt x="3128474" y="491866"/>
                </a:lnTo>
                <a:lnTo>
                  <a:pt x="3128972" y="491833"/>
                </a:lnTo>
                <a:lnTo>
                  <a:pt x="3129566" y="503273"/>
                </a:lnTo>
                <a:cubicBezTo>
                  <a:pt x="3129566" y="508954"/>
                  <a:pt x="3129508" y="514621"/>
                  <a:pt x="3128196" y="520249"/>
                </a:cubicBezTo>
                <a:cubicBezTo>
                  <a:pt x="3128238" y="551584"/>
                  <a:pt x="3125787" y="582475"/>
                  <a:pt x="3120729" y="612725"/>
                </a:cubicBezTo>
                <a:lnTo>
                  <a:pt x="3120190" y="619401"/>
                </a:lnTo>
                <a:cubicBezTo>
                  <a:pt x="3120021" y="619406"/>
                  <a:pt x="3119852" y="619411"/>
                  <a:pt x="3119685" y="619464"/>
                </a:cubicBezTo>
                <a:cubicBezTo>
                  <a:pt x="3069409" y="972329"/>
                  <a:pt x="2788370" y="1253106"/>
                  <a:pt x="2429519" y="1312505"/>
                </a:cubicBezTo>
                <a:lnTo>
                  <a:pt x="2429403" y="1313653"/>
                </a:lnTo>
                <a:cubicBezTo>
                  <a:pt x="2424092" y="1314664"/>
                  <a:pt x="2418763" y="1315612"/>
                  <a:pt x="2413186" y="1315193"/>
                </a:cubicBezTo>
                <a:cubicBezTo>
                  <a:pt x="2382014" y="1320747"/>
                  <a:pt x="2350134" y="1323728"/>
                  <a:pt x="2317760" y="1324255"/>
                </a:cubicBezTo>
                <a:lnTo>
                  <a:pt x="2300641" y="1325881"/>
                </a:lnTo>
                <a:lnTo>
                  <a:pt x="2300615" y="1325386"/>
                </a:lnTo>
                <a:lnTo>
                  <a:pt x="2300116" y="1325419"/>
                </a:lnTo>
                <a:cubicBezTo>
                  <a:pt x="2299550" y="1321617"/>
                  <a:pt x="2299523" y="1317801"/>
                  <a:pt x="2299523" y="1313979"/>
                </a:cubicBezTo>
                <a:close/>
                <a:moveTo>
                  <a:pt x="2299523" y="1361805"/>
                </a:moveTo>
                <a:lnTo>
                  <a:pt x="2300117" y="1350455"/>
                </a:lnTo>
                <a:lnTo>
                  <a:pt x="2300615" y="1350487"/>
                </a:lnTo>
                <a:lnTo>
                  <a:pt x="2300641" y="1349997"/>
                </a:lnTo>
                <a:lnTo>
                  <a:pt x="2317729" y="1351607"/>
                </a:lnTo>
                <a:cubicBezTo>
                  <a:pt x="2350114" y="1352130"/>
                  <a:pt x="2382007" y="1355088"/>
                  <a:pt x="2413190" y="1360601"/>
                </a:cubicBezTo>
                <a:cubicBezTo>
                  <a:pt x="2418766" y="1360185"/>
                  <a:pt x="2424094" y="1361126"/>
                  <a:pt x="2429403" y="1362128"/>
                </a:cubicBezTo>
                <a:lnTo>
                  <a:pt x="2429520" y="1363267"/>
                </a:lnTo>
                <a:cubicBezTo>
                  <a:pt x="2788370" y="1422199"/>
                  <a:pt x="3069409" y="1700770"/>
                  <a:pt x="3119686" y="2050865"/>
                </a:cubicBezTo>
                <a:cubicBezTo>
                  <a:pt x="3119853" y="2050918"/>
                  <a:pt x="3120023" y="2050923"/>
                  <a:pt x="3120191" y="2050928"/>
                </a:cubicBezTo>
                <a:lnTo>
                  <a:pt x="3120732" y="2057565"/>
                </a:lnTo>
                <a:cubicBezTo>
                  <a:pt x="3125788" y="2087572"/>
                  <a:pt x="3128238" y="2118214"/>
                  <a:pt x="3128196" y="2149296"/>
                </a:cubicBezTo>
                <a:cubicBezTo>
                  <a:pt x="3129508" y="2154882"/>
                  <a:pt x="3129566" y="2160506"/>
                  <a:pt x="3129566" y="2166144"/>
                </a:cubicBezTo>
                <a:cubicBezTo>
                  <a:pt x="3129566" y="2169936"/>
                  <a:pt x="3129539" y="2173722"/>
                  <a:pt x="3128973" y="2177494"/>
                </a:cubicBezTo>
                <a:lnTo>
                  <a:pt x="3128474" y="2177461"/>
                </a:lnTo>
                <a:lnTo>
                  <a:pt x="3128448" y="2177952"/>
                </a:lnTo>
                <a:lnTo>
                  <a:pt x="3111330" y="2176339"/>
                </a:lnTo>
                <a:cubicBezTo>
                  <a:pt x="3078956" y="2175816"/>
                  <a:pt x="3047075" y="2172858"/>
                  <a:pt x="3015903" y="2167348"/>
                </a:cubicBezTo>
                <a:cubicBezTo>
                  <a:pt x="3010326" y="2167764"/>
                  <a:pt x="3004997" y="2166823"/>
                  <a:pt x="2999687" y="2165820"/>
                </a:cubicBezTo>
                <a:lnTo>
                  <a:pt x="2999571" y="2164681"/>
                </a:lnTo>
                <a:cubicBezTo>
                  <a:pt x="2640719" y="2105749"/>
                  <a:pt x="2359680" y="1827177"/>
                  <a:pt x="2309405" y="1477083"/>
                </a:cubicBezTo>
                <a:cubicBezTo>
                  <a:pt x="2309237" y="1477030"/>
                  <a:pt x="2309069" y="1477026"/>
                  <a:pt x="2308899" y="1477021"/>
                </a:cubicBezTo>
                <a:lnTo>
                  <a:pt x="2308361" y="1470397"/>
                </a:lnTo>
                <a:cubicBezTo>
                  <a:pt x="2303302" y="1440385"/>
                  <a:pt x="2300852" y="1409736"/>
                  <a:pt x="2300894" y="1378647"/>
                </a:cubicBezTo>
                <a:cubicBezTo>
                  <a:pt x="2299582" y="1373063"/>
                  <a:pt x="2299523" y="1367441"/>
                  <a:pt x="2299523" y="1361805"/>
                </a:cubicBezTo>
                <a:close/>
                <a:moveTo>
                  <a:pt x="2299523" y="3010804"/>
                </a:moveTo>
                <a:cubicBezTo>
                  <a:pt x="2299523" y="3005122"/>
                  <a:pt x="2299582" y="2999453"/>
                  <a:pt x="2300894" y="2993823"/>
                </a:cubicBezTo>
                <a:cubicBezTo>
                  <a:pt x="2300852" y="2962495"/>
                  <a:pt x="2303301" y="2931610"/>
                  <a:pt x="2308358" y="2901366"/>
                </a:cubicBezTo>
                <a:lnTo>
                  <a:pt x="2308898" y="2894676"/>
                </a:lnTo>
                <a:cubicBezTo>
                  <a:pt x="2309067" y="2894671"/>
                  <a:pt x="2309236" y="2894666"/>
                  <a:pt x="2309404" y="2894613"/>
                </a:cubicBezTo>
                <a:cubicBezTo>
                  <a:pt x="2359680" y="2541747"/>
                  <a:pt x="2640719" y="2260970"/>
                  <a:pt x="2999570" y="2201572"/>
                </a:cubicBezTo>
                <a:lnTo>
                  <a:pt x="2999687" y="2200424"/>
                </a:lnTo>
                <a:cubicBezTo>
                  <a:pt x="3004995" y="2199414"/>
                  <a:pt x="3010323" y="2198466"/>
                  <a:pt x="3015899" y="2198885"/>
                </a:cubicBezTo>
                <a:cubicBezTo>
                  <a:pt x="3047083" y="2193328"/>
                  <a:pt x="3078975" y="2190347"/>
                  <a:pt x="3111361" y="2189820"/>
                </a:cubicBezTo>
                <a:lnTo>
                  <a:pt x="3128448" y="2188197"/>
                </a:lnTo>
                <a:lnTo>
                  <a:pt x="3128474" y="2188691"/>
                </a:lnTo>
                <a:lnTo>
                  <a:pt x="3128972" y="2188658"/>
                </a:lnTo>
                <a:lnTo>
                  <a:pt x="3129566" y="2200098"/>
                </a:lnTo>
                <a:cubicBezTo>
                  <a:pt x="3129566" y="2205779"/>
                  <a:pt x="3129508" y="2211446"/>
                  <a:pt x="3128196" y="2217074"/>
                </a:cubicBezTo>
                <a:cubicBezTo>
                  <a:pt x="3128238" y="2248409"/>
                  <a:pt x="3125787" y="2279300"/>
                  <a:pt x="3120729" y="2309550"/>
                </a:cubicBezTo>
                <a:lnTo>
                  <a:pt x="3120190" y="2316226"/>
                </a:lnTo>
                <a:cubicBezTo>
                  <a:pt x="3120021" y="2316231"/>
                  <a:pt x="3119852" y="2316236"/>
                  <a:pt x="3119685" y="2316289"/>
                </a:cubicBezTo>
                <a:cubicBezTo>
                  <a:pt x="3069409" y="2669154"/>
                  <a:pt x="2788370" y="2949931"/>
                  <a:pt x="2429519" y="3009330"/>
                </a:cubicBezTo>
                <a:lnTo>
                  <a:pt x="2429403" y="3010478"/>
                </a:lnTo>
                <a:cubicBezTo>
                  <a:pt x="2424092" y="3011489"/>
                  <a:pt x="2418763" y="3012437"/>
                  <a:pt x="2413186" y="3012018"/>
                </a:cubicBezTo>
                <a:cubicBezTo>
                  <a:pt x="2382014" y="3017572"/>
                  <a:pt x="2350134" y="3020553"/>
                  <a:pt x="2317760" y="3021080"/>
                </a:cubicBezTo>
                <a:lnTo>
                  <a:pt x="2300641" y="3022706"/>
                </a:lnTo>
                <a:lnTo>
                  <a:pt x="2300615" y="3022211"/>
                </a:lnTo>
                <a:lnTo>
                  <a:pt x="2300116" y="3022244"/>
                </a:lnTo>
                <a:cubicBezTo>
                  <a:pt x="2299550" y="3018442"/>
                  <a:pt x="2299523" y="3014626"/>
                  <a:pt x="2299523" y="3010804"/>
                </a:cubicBezTo>
                <a:close/>
                <a:moveTo>
                  <a:pt x="2299523" y="3058630"/>
                </a:moveTo>
                <a:lnTo>
                  <a:pt x="2300117" y="3047280"/>
                </a:lnTo>
                <a:lnTo>
                  <a:pt x="2300615" y="3047312"/>
                </a:lnTo>
                <a:lnTo>
                  <a:pt x="2300641" y="3046822"/>
                </a:lnTo>
                <a:lnTo>
                  <a:pt x="2317729" y="3048432"/>
                </a:lnTo>
                <a:cubicBezTo>
                  <a:pt x="2350114" y="3048955"/>
                  <a:pt x="2382007" y="3051913"/>
                  <a:pt x="2413190" y="3057426"/>
                </a:cubicBezTo>
                <a:cubicBezTo>
                  <a:pt x="2418766" y="3057010"/>
                  <a:pt x="2424094" y="3057951"/>
                  <a:pt x="2429403" y="3058953"/>
                </a:cubicBezTo>
                <a:lnTo>
                  <a:pt x="2429520" y="3060092"/>
                </a:lnTo>
                <a:cubicBezTo>
                  <a:pt x="2788370" y="3119024"/>
                  <a:pt x="3069409" y="3397595"/>
                  <a:pt x="3119686" y="3747690"/>
                </a:cubicBezTo>
                <a:cubicBezTo>
                  <a:pt x="3119853" y="3747743"/>
                  <a:pt x="3120023" y="3747748"/>
                  <a:pt x="3120191" y="3747753"/>
                </a:cubicBezTo>
                <a:lnTo>
                  <a:pt x="3120732" y="3754390"/>
                </a:lnTo>
                <a:cubicBezTo>
                  <a:pt x="3125788" y="3784397"/>
                  <a:pt x="3128238" y="3815039"/>
                  <a:pt x="3128196" y="3846121"/>
                </a:cubicBezTo>
                <a:cubicBezTo>
                  <a:pt x="3129508" y="3851707"/>
                  <a:pt x="3129566" y="3857331"/>
                  <a:pt x="3129566" y="3862969"/>
                </a:cubicBezTo>
                <a:cubicBezTo>
                  <a:pt x="3129566" y="3866761"/>
                  <a:pt x="3129539" y="3870547"/>
                  <a:pt x="3128973" y="3874319"/>
                </a:cubicBezTo>
                <a:lnTo>
                  <a:pt x="3128474" y="3874286"/>
                </a:lnTo>
                <a:lnTo>
                  <a:pt x="3128448" y="3874777"/>
                </a:lnTo>
                <a:lnTo>
                  <a:pt x="3111330" y="3873164"/>
                </a:lnTo>
                <a:cubicBezTo>
                  <a:pt x="3078956" y="3872641"/>
                  <a:pt x="3047075" y="3869683"/>
                  <a:pt x="3015903" y="3864173"/>
                </a:cubicBezTo>
                <a:cubicBezTo>
                  <a:pt x="3010326" y="3864589"/>
                  <a:pt x="3004997" y="3863648"/>
                  <a:pt x="2999687" y="3862645"/>
                </a:cubicBezTo>
                <a:lnTo>
                  <a:pt x="2999571" y="3861506"/>
                </a:lnTo>
                <a:cubicBezTo>
                  <a:pt x="2640719" y="3802574"/>
                  <a:pt x="2359680" y="3524002"/>
                  <a:pt x="2309405" y="3173908"/>
                </a:cubicBezTo>
                <a:cubicBezTo>
                  <a:pt x="2309237" y="3173856"/>
                  <a:pt x="2309069" y="3173851"/>
                  <a:pt x="2308899" y="3173846"/>
                </a:cubicBezTo>
                <a:lnTo>
                  <a:pt x="2308361" y="3167222"/>
                </a:lnTo>
                <a:cubicBezTo>
                  <a:pt x="2303302" y="3137210"/>
                  <a:pt x="2300852" y="3106561"/>
                  <a:pt x="2300894" y="3075472"/>
                </a:cubicBezTo>
                <a:cubicBezTo>
                  <a:pt x="2299582" y="3069889"/>
                  <a:pt x="2299523" y="3064266"/>
                  <a:pt x="2299523" y="3058630"/>
                </a:cubicBezTo>
                <a:close/>
                <a:moveTo>
                  <a:pt x="1601297" y="636203"/>
                </a:moveTo>
                <a:cubicBezTo>
                  <a:pt x="1654573" y="907109"/>
                  <a:pt x="1869416" y="1121906"/>
                  <a:pt x="2144606" y="1181049"/>
                </a:cubicBezTo>
                <a:cubicBezTo>
                  <a:pt x="2091331" y="910143"/>
                  <a:pt x="1876487" y="695346"/>
                  <a:pt x="1601297" y="636203"/>
                </a:cubicBezTo>
                <a:close/>
                <a:moveTo>
                  <a:pt x="1601297" y="2333028"/>
                </a:moveTo>
                <a:cubicBezTo>
                  <a:pt x="1654573" y="2603934"/>
                  <a:pt x="1869416" y="2818731"/>
                  <a:pt x="2144606" y="2877874"/>
                </a:cubicBezTo>
                <a:cubicBezTo>
                  <a:pt x="2091331" y="2606968"/>
                  <a:pt x="1876487" y="2392171"/>
                  <a:pt x="1601297" y="2333028"/>
                </a:cubicBezTo>
                <a:close/>
                <a:moveTo>
                  <a:pt x="1601295" y="2034258"/>
                </a:moveTo>
                <a:cubicBezTo>
                  <a:pt x="1876485" y="1975579"/>
                  <a:pt x="2091328" y="1762469"/>
                  <a:pt x="2144604" y="1493690"/>
                </a:cubicBezTo>
                <a:cubicBezTo>
                  <a:pt x="1869414" y="1552369"/>
                  <a:pt x="1654570" y="1765479"/>
                  <a:pt x="1601295" y="2034258"/>
                </a:cubicBezTo>
                <a:close/>
                <a:moveTo>
                  <a:pt x="1601295" y="3731083"/>
                </a:moveTo>
                <a:cubicBezTo>
                  <a:pt x="1876485" y="3672404"/>
                  <a:pt x="2091328" y="3459294"/>
                  <a:pt x="2144604" y="3190516"/>
                </a:cubicBezTo>
                <a:cubicBezTo>
                  <a:pt x="1869414" y="3249194"/>
                  <a:pt x="1654570" y="3462304"/>
                  <a:pt x="1601295" y="3731083"/>
                </a:cubicBezTo>
                <a:close/>
                <a:moveTo>
                  <a:pt x="1457930" y="503273"/>
                </a:moveTo>
                <a:lnTo>
                  <a:pt x="1458524" y="491833"/>
                </a:lnTo>
                <a:lnTo>
                  <a:pt x="1459022" y="491866"/>
                </a:lnTo>
                <a:lnTo>
                  <a:pt x="1459048" y="491372"/>
                </a:lnTo>
                <a:lnTo>
                  <a:pt x="1476135" y="492995"/>
                </a:lnTo>
                <a:cubicBezTo>
                  <a:pt x="1508521" y="493522"/>
                  <a:pt x="1540413" y="496503"/>
                  <a:pt x="1571597" y="502060"/>
                </a:cubicBezTo>
                <a:cubicBezTo>
                  <a:pt x="1577173" y="501641"/>
                  <a:pt x="1582501" y="502589"/>
                  <a:pt x="1587809" y="503599"/>
                </a:cubicBezTo>
                <a:lnTo>
                  <a:pt x="1587926" y="504747"/>
                </a:lnTo>
                <a:cubicBezTo>
                  <a:pt x="1946777" y="564145"/>
                  <a:pt x="2227816" y="844922"/>
                  <a:pt x="2278092" y="1197788"/>
                </a:cubicBezTo>
                <a:cubicBezTo>
                  <a:pt x="2278260" y="1197841"/>
                  <a:pt x="2278429" y="1197846"/>
                  <a:pt x="2278598" y="1197851"/>
                </a:cubicBezTo>
                <a:lnTo>
                  <a:pt x="2279138" y="1204541"/>
                </a:lnTo>
                <a:cubicBezTo>
                  <a:pt x="2284195" y="1234785"/>
                  <a:pt x="2286644" y="1265670"/>
                  <a:pt x="2286602" y="1296998"/>
                </a:cubicBezTo>
                <a:cubicBezTo>
                  <a:pt x="2287914" y="1302628"/>
                  <a:pt x="2287973" y="1308297"/>
                  <a:pt x="2287973" y="1313979"/>
                </a:cubicBezTo>
                <a:cubicBezTo>
                  <a:pt x="2287973" y="1317801"/>
                  <a:pt x="2287946" y="1321617"/>
                  <a:pt x="2287380" y="1325419"/>
                </a:cubicBezTo>
                <a:lnTo>
                  <a:pt x="2286881" y="1325386"/>
                </a:lnTo>
                <a:lnTo>
                  <a:pt x="2286855" y="1325881"/>
                </a:lnTo>
                <a:lnTo>
                  <a:pt x="2269736" y="1324255"/>
                </a:lnTo>
                <a:cubicBezTo>
                  <a:pt x="2237362" y="1323728"/>
                  <a:pt x="2205482" y="1320747"/>
                  <a:pt x="2174310" y="1315193"/>
                </a:cubicBezTo>
                <a:cubicBezTo>
                  <a:pt x="2168733" y="1315612"/>
                  <a:pt x="2163404" y="1314664"/>
                  <a:pt x="2158093" y="1313653"/>
                </a:cubicBezTo>
                <a:lnTo>
                  <a:pt x="2157977" y="1312505"/>
                </a:lnTo>
                <a:cubicBezTo>
                  <a:pt x="1799126" y="1253106"/>
                  <a:pt x="1518087" y="972329"/>
                  <a:pt x="1467811" y="619464"/>
                </a:cubicBezTo>
                <a:cubicBezTo>
                  <a:pt x="1467644" y="619411"/>
                  <a:pt x="1467475" y="619406"/>
                  <a:pt x="1467306" y="619401"/>
                </a:cubicBezTo>
                <a:lnTo>
                  <a:pt x="1466767" y="612725"/>
                </a:lnTo>
                <a:cubicBezTo>
                  <a:pt x="1461709" y="582475"/>
                  <a:pt x="1459258" y="551584"/>
                  <a:pt x="1459300" y="520249"/>
                </a:cubicBezTo>
                <a:cubicBezTo>
                  <a:pt x="1457988" y="514621"/>
                  <a:pt x="1457930" y="508954"/>
                  <a:pt x="1457930" y="503273"/>
                </a:cubicBezTo>
                <a:close/>
                <a:moveTo>
                  <a:pt x="1457930" y="2200098"/>
                </a:moveTo>
                <a:lnTo>
                  <a:pt x="1458524" y="2188658"/>
                </a:lnTo>
                <a:lnTo>
                  <a:pt x="1459022" y="2188691"/>
                </a:lnTo>
                <a:lnTo>
                  <a:pt x="1459048" y="2188197"/>
                </a:lnTo>
                <a:lnTo>
                  <a:pt x="1476135" y="2189820"/>
                </a:lnTo>
                <a:cubicBezTo>
                  <a:pt x="1508521" y="2190347"/>
                  <a:pt x="1540413" y="2193328"/>
                  <a:pt x="1571597" y="2198885"/>
                </a:cubicBezTo>
                <a:cubicBezTo>
                  <a:pt x="1577173" y="2198466"/>
                  <a:pt x="1582501" y="2199414"/>
                  <a:pt x="1587809" y="2200424"/>
                </a:cubicBezTo>
                <a:lnTo>
                  <a:pt x="1587926" y="2201572"/>
                </a:lnTo>
                <a:cubicBezTo>
                  <a:pt x="1946777" y="2260970"/>
                  <a:pt x="2227816" y="2541747"/>
                  <a:pt x="2278092" y="2894613"/>
                </a:cubicBezTo>
                <a:cubicBezTo>
                  <a:pt x="2278260" y="2894666"/>
                  <a:pt x="2278429" y="2894671"/>
                  <a:pt x="2278598" y="2894676"/>
                </a:cubicBezTo>
                <a:lnTo>
                  <a:pt x="2279138" y="2901366"/>
                </a:lnTo>
                <a:cubicBezTo>
                  <a:pt x="2284195" y="2931610"/>
                  <a:pt x="2286644" y="2962495"/>
                  <a:pt x="2286602" y="2993823"/>
                </a:cubicBezTo>
                <a:cubicBezTo>
                  <a:pt x="2287914" y="2999453"/>
                  <a:pt x="2287973" y="3005122"/>
                  <a:pt x="2287973" y="3010804"/>
                </a:cubicBezTo>
                <a:cubicBezTo>
                  <a:pt x="2287973" y="3014626"/>
                  <a:pt x="2287946" y="3018442"/>
                  <a:pt x="2287380" y="3022244"/>
                </a:cubicBezTo>
                <a:lnTo>
                  <a:pt x="2286881" y="3022211"/>
                </a:lnTo>
                <a:lnTo>
                  <a:pt x="2286855" y="3022706"/>
                </a:lnTo>
                <a:lnTo>
                  <a:pt x="2269736" y="3021080"/>
                </a:lnTo>
                <a:cubicBezTo>
                  <a:pt x="2237362" y="3020553"/>
                  <a:pt x="2205482" y="3017572"/>
                  <a:pt x="2174310" y="3012018"/>
                </a:cubicBezTo>
                <a:cubicBezTo>
                  <a:pt x="2168733" y="3012437"/>
                  <a:pt x="2163404" y="3011489"/>
                  <a:pt x="2158093" y="3010478"/>
                </a:cubicBezTo>
                <a:lnTo>
                  <a:pt x="2157977" y="3009330"/>
                </a:lnTo>
                <a:cubicBezTo>
                  <a:pt x="1799126" y="2949931"/>
                  <a:pt x="1518087" y="2669154"/>
                  <a:pt x="1467811" y="2316289"/>
                </a:cubicBezTo>
                <a:cubicBezTo>
                  <a:pt x="1467644" y="2316236"/>
                  <a:pt x="1467475" y="2316231"/>
                  <a:pt x="1467306" y="2316226"/>
                </a:cubicBezTo>
                <a:lnTo>
                  <a:pt x="1466767" y="2309550"/>
                </a:lnTo>
                <a:cubicBezTo>
                  <a:pt x="1461709" y="2279300"/>
                  <a:pt x="1459258" y="2248409"/>
                  <a:pt x="1459300" y="2217074"/>
                </a:cubicBezTo>
                <a:cubicBezTo>
                  <a:pt x="1457988" y="2211446"/>
                  <a:pt x="1457930" y="2205779"/>
                  <a:pt x="1457930" y="2200098"/>
                </a:cubicBezTo>
                <a:close/>
                <a:moveTo>
                  <a:pt x="1457930" y="3896923"/>
                </a:moveTo>
                <a:lnTo>
                  <a:pt x="1458524" y="3885483"/>
                </a:lnTo>
                <a:lnTo>
                  <a:pt x="1459022" y="3885516"/>
                </a:lnTo>
                <a:lnTo>
                  <a:pt x="1459048" y="3885022"/>
                </a:lnTo>
                <a:lnTo>
                  <a:pt x="1476135" y="3886645"/>
                </a:lnTo>
                <a:cubicBezTo>
                  <a:pt x="1508521" y="3887172"/>
                  <a:pt x="1540413" y="3890153"/>
                  <a:pt x="1571597" y="3895710"/>
                </a:cubicBezTo>
                <a:cubicBezTo>
                  <a:pt x="1577173" y="3895291"/>
                  <a:pt x="1582501" y="3896239"/>
                  <a:pt x="1587809" y="3897249"/>
                </a:cubicBezTo>
                <a:lnTo>
                  <a:pt x="1587926" y="3898397"/>
                </a:lnTo>
                <a:cubicBezTo>
                  <a:pt x="1821986" y="3937139"/>
                  <a:pt x="2022942" y="4070062"/>
                  <a:pt x="2148179" y="4255797"/>
                </a:cubicBezTo>
                <a:lnTo>
                  <a:pt x="2176624" y="4305008"/>
                </a:lnTo>
                <a:lnTo>
                  <a:pt x="2025574" y="4305008"/>
                </a:lnTo>
                <a:lnTo>
                  <a:pt x="1973451" y="4241205"/>
                </a:lnTo>
                <a:cubicBezTo>
                  <a:pt x="1876755" y="4136681"/>
                  <a:pt x="1747549" y="4061285"/>
                  <a:pt x="1601297" y="4029853"/>
                </a:cubicBezTo>
                <a:cubicBezTo>
                  <a:pt x="1618544" y="4117553"/>
                  <a:pt x="1652724" y="4199373"/>
                  <a:pt x="1700478" y="4271827"/>
                </a:cubicBezTo>
                <a:lnTo>
                  <a:pt x="1727160" y="4305008"/>
                </a:lnTo>
                <a:lnTo>
                  <a:pt x="1573050" y="4305008"/>
                </a:lnTo>
                <a:lnTo>
                  <a:pt x="1542929" y="4254710"/>
                </a:lnTo>
                <a:cubicBezTo>
                  <a:pt x="1505726" y="4179889"/>
                  <a:pt x="1479994" y="4098618"/>
                  <a:pt x="1467811" y="4013114"/>
                </a:cubicBezTo>
                <a:cubicBezTo>
                  <a:pt x="1467644" y="4013061"/>
                  <a:pt x="1467475" y="4013056"/>
                  <a:pt x="1467306" y="4013051"/>
                </a:cubicBezTo>
                <a:lnTo>
                  <a:pt x="1466767" y="4006375"/>
                </a:lnTo>
                <a:cubicBezTo>
                  <a:pt x="1461709" y="3976125"/>
                  <a:pt x="1459258" y="3945234"/>
                  <a:pt x="1459300" y="3913899"/>
                </a:cubicBezTo>
                <a:cubicBezTo>
                  <a:pt x="1457988" y="3908271"/>
                  <a:pt x="1457930" y="3902604"/>
                  <a:pt x="1457930" y="3896923"/>
                </a:cubicBezTo>
                <a:close/>
                <a:moveTo>
                  <a:pt x="1457928" y="469318"/>
                </a:moveTo>
                <a:cubicBezTo>
                  <a:pt x="1457928" y="463681"/>
                  <a:pt x="1457986" y="458057"/>
                  <a:pt x="1459298" y="452471"/>
                </a:cubicBezTo>
                <a:cubicBezTo>
                  <a:pt x="1459256" y="421389"/>
                  <a:pt x="1461706" y="390746"/>
                  <a:pt x="1466762" y="360740"/>
                </a:cubicBezTo>
                <a:lnTo>
                  <a:pt x="1467303" y="354103"/>
                </a:lnTo>
                <a:cubicBezTo>
                  <a:pt x="1467471" y="354098"/>
                  <a:pt x="1467641" y="354093"/>
                  <a:pt x="1467808" y="354040"/>
                </a:cubicBezTo>
                <a:cubicBezTo>
                  <a:pt x="1480960" y="262463"/>
                  <a:pt x="1509901" y="175780"/>
                  <a:pt x="1552022" y="96778"/>
                </a:cubicBezTo>
                <a:lnTo>
                  <a:pt x="1614656" y="0"/>
                </a:lnTo>
                <a:lnTo>
                  <a:pt x="1783031" y="0"/>
                </a:lnTo>
                <a:lnTo>
                  <a:pt x="1714803" y="76659"/>
                </a:lnTo>
                <a:cubicBezTo>
                  <a:pt x="1659536" y="153496"/>
                  <a:pt x="1620221" y="241952"/>
                  <a:pt x="1601295" y="337433"/>
                </a:cubicBezTo>
                <a:cubicBezTo>
                  <a:pt x="1784335" y="298404"/>
                  <a:pt x="1940676" y="191052"/>
                  <a:pt x="2040269" y="44350"/>
                </a:cubicBezTo>
                <a:lnTo>
                  <a:pt x="2062497" y="0"/>
                </a:lnTo>
                <a:lnTo>
                  <a:pt x="2211135" y="0"/>
                </a:lnTo>
                <a:lnTo>
                  <a:pt x="2159296" y="95636"/>
                </a:lnTo>
                <a:cubicBezTo>
                  <a:pt x="2035522" y="289169"/>
                  <a:pt x="1829330" y="428211"/>
                  <a:pt x="1587923" y="467856"/>
                </a:cubicBezTo>
                <a:lnTo>
                  <a:pt x="1587807" y="468995"/>
                </a:lnTo>
                <a:cubicBezTo>
                  <a:pt x="1582497" y="469998"/>
                  <a:pt x="1577168" y="470939"/>
                  <a:pt x="1571591" y="470523"/>
                </a:cubicBezTo>
                <a:cubicBezTo>
                  <a:pt x="1540419" y="476033"/>
                  <a:pt x="1508538" y="478991"/>
                  <a:pt x="1476164" y="479514"/>
                </a:cubicBezTo>
                <a:lnTo>
                  <a:pt x="1459046" y="481127"/>
                </a:lnTo>
                <a:lnTo>
                  <a:pt x="1459020" y="480636"/>
                </a:lnTo>
                <a:lnTo>
                  <a:pt x="1458521" y="480669"/>
                </a:lnTo>
                <a:cubicBezTo>
                  <a:pt x="1457955" y="476896"/>
                  <a:pt x="1457928" y="473110"/>
                  <a:pt x="1457928" y="469318"/>
                </a:cubicBezTo>
                <a:close/>
                <a:moveTo>
                  <a:pt x="1457928" y="2166144"/>
                </a:moveTo>
                <a:cubicBezTo>
                  <a:pt x="1457928" y="2160506"/>
                  <a:pt x="1457986" y="2154882"/>
                  <a:pt x="1459298" y="2149296"/>
                </a:cubicBezTo>
                <a:cubicBezTo>
                  <a:pt x="1459256" y="2118214"/>
                  <a:pt x="1461706" y="2087572"/>
                  <a:pt x="1466762" y="2057565"/>
                </a:cubicBezTo>
                <a:lnTo>
                  <a:pt x="1467303" y="2050928"/>
                </a:lnTo>
                <a:cubicBezTo>
                  <a:pt x="1467471" y="2050923"/>
                  <a:pt x="1467641" y="2050918"/>
                  <a:pt x="1467808" y="2050865"/>
                </a:cubicBezTo>
                <a:cubicBezTo>
                  <a:pt x="1518085" y="1700770"/>
                  <a:pt x="1799124" y="1422199"/>
                  <a:pt x="2157974" y="1363267"/>
                </a:cubicBezTo>
                <a:lnTo>
                  <a:pt x="2158091" y="1362128"/>
                </a:lnTo>
                <a:cubicBezTo>
                  <a:pt x="2163400" y="1361126"/>
                  <a:pt x="2168728" y="1360185"/>
                  <a:pt x="2174304" y="1360601"/>
                </a:cubicBezTo>
                <a:cubicBezTo>
                  <a:pt x="2205487" y="1355088"/>
                  <a:pt x="2237380" y="1352130"/>
                  <a:pt x="2269765" y="1351607"/>
                </a:cubicBezTo>
                <a:lnTo>
                  <a:pt x="2286853" y="1349997"/>
                </a:lnTo>
                <a:lnTo>
                  <a:pt x="2286879" y="1350487"/>
                </a:lnTo>
                <a:lnTo>
                  <a:pt x="2287377" y="1350455"/>
                </a:lnTo>
                <a:lnTo>
                  <a:pt x="2287971" y="1361805"/>
                </a:lnTo>
                <a:cubicBezTo>
                  <a:pt x="2287971" y="1367441"/>
                  <a:pt x="2287912" y="1373063"/>
                  <a:pt x="2286600" y="1378647"/>
                </a:cubicBezTo>
                <a:cubicBezTo>
                  <a:pt x="2286642" y="1409736"/>
                  <a:pt x="2284192" y="1440385"/>
                  <a:pt x="2279133" y="1470397"/>
                </a:cubicBezTo>
                <a:lnTo>
                  <a:pt x="2278595" y="1477021"/>
                </a:lnTo>
                <a:cubicBezTo>
                  <a:pt x="2278425" y="1477026"/>
                  <a:pt x="2278257" y="1477030"/>
                  <a:pt x="2278089" y="1477083"/>
                </a:cubicBezTo>
                <a:cubicBezTo>
                  <a:pt x="2227814" y="1827177"/>
                  <a:pt x="1946775" y="2105749"/>
                  <a:pt x="1587923" y="2164681"/>
                </a:cubicBezTo>
                <a:lnTo>
                  <a:pt x="1587807" y="2165820"/>
                </a:lnTo>
                <a:cubicBezTo>
                  <a:pt x="1582497" y="2166823"/>
                  <a:pt x="1577168" y="2167764"/>
                  <a:pt x="1571591" y="2167348"/>
                </a:cubicBezTo>
                <a:cubicBezTo>
                  <a:pt x="1540419" y="2172858"/>
                  <a:pt x="1508538" y="2175816"/>
                  <a:pt x="1476164" y="2176339"/>
                </a:cubicBezTo>
                <a:lnTo>
                  <a:pt x="1459046" y="2177952"/>
                </a:lnTo>
                <a:lnTo>
                  <a:pt x="1459020" y="2177461"/>
                </a:lnTo>
                <a:lnTo>
                  <a:pt x="1458521" y="2177494"/>
                </a:lnTo>
                <a:cubicBezTo>
                  <a:pt x="1457955" y="2173722"/>
                  <a:pt x="1457928" y="2169936"/>
                  <a:pt x="1457928" y="2166144"/>
                </a:cubicBezTo>
                <a:close/>
                <a:moveTo>
                  <a:pt x="1457928" y="3862969"/>
                </a:moveTo>
                <a:cubicBezTo>
                  <a:pt x="1457928" y="3857331"/>
                  <a:pt x="1457986" y="3851707"/>
                  <a:pt x="1459298" y="3846121"/>
                </a:cubicBezTo>
                <a:cubicBezTo>
                  <a:pt x="1459256" y="3815039"/>
                  <a:pt x="1461706" y="3784397"/>
                  <a:pt x="1466762" y="3754390"/>
                </a:cubicBezTo>
                <a:lnTo>
                  <a:pt x="1467303" y="3747753"/>
                </a:lnTo>
                <a:cubicBezTo>
                  <a:pt x="1467471" y="3747748"/>
                  <a:pt x="1467641" y="3747743"/>
                  <a:pt x="1467808" y="3747690"/>
                </a:cubicBezTo>
                <a:cubicBezTo>
                  <a:pt x="1518085" y="3397595"/>
                  <a:pt x="1799124" y="3119024"/>
                  <a:pt x="2157974" y="3060092"/>
                </a:cubicBezTo>
                <a:lnTo>
                  <a:pt x="2158091" y="3058953"/>
                </a:lnTo>
                <a:cubicBezTo>
                  <a:pt x="2163400" y="3057951"/>
                  <a:pt x="2168728" y="3057010"/>
                  <a:pt x="2174304" y="3057426"/>
                </a:cubicBezTo>
                <a:cubicBezTo>
                  <a:pt x="2205487" y="3051913"/>
                  <a:pt x="2237380" y="3048955"/>
                  <a:pt x="2269765" y="3048432"/>
                </a:cubicBezTo>
                <a:lnTo>
                  <a:pt x="2286853" y="3046822"/>
                </a:lnTo>
                <a:lnTo>
                  <a:pt x="2286879" y="3047312"/>
                </a:lnTo>
                <a:lnTo>
                  <a:pt x="2287377" y="3047280"/>
                </a:lnTo>
                <a:lnTo>
                  <a:pt x="2287971" y="3058630"/>
                </a:lnTo>
                <a:cubicBezTo>
                  <a:pt x="2287971" y="3064266"/>
                  <a:pt x="2287912" y="3069889"/>
                  <a:pt x="2286600" y="3075472"/>
                </a:cubicBezTo>
                <a:cubicBezTo>
                  <a:pt x="2286642" y="3106561"/>
                  <a:pt x="2284192" y="3137210"/>
                  <a:pt x="2279133" y="3167222"/>
                </a:cubicBezTo>
                <a:lnTo>
                  <a:pt x="2278595" y="3173846"/>
                </a:lnTo>
                <a:cubicBezTo>
                  <a:pt x="2278425" y="3173851"/>
                  <a:pt x="2278257" y="3173856"/>
                  <a:pt x="2278089" y="3173908"/>
                </a:cubicBezTo>
                <a:cubicBezTo>
                  <a:pt x="2227814" y="3524002"/>
                  <a:pt x="1946775" y="3802574"/>
                  <a:pt x="1587923" y="3861506"/>
                </a:cubicBezTo>
                <a:lnTo>
                  <a:pt x="1587807" y="3862645"/>
                </a:lnTo>
                <a:cubicBezTo>
                  <a:pt x="1582497" y="3863648"/>
                  <a:pt x="1577168" y="3864589"/>
                  <a:pt x="1571591" y="3864173"/>
                </a:cubicBezTo>
                <a:cubicBezTo>
                  <a:pt x="1540419" y="3869683"/>
                  <a:pt x="1508538" y="3872641"/>
                  <a:pt x="1476164" y="3873164"/>
                </a:cubicBezTo>
                <a:lnTo>
                  <a:pt x="1459046" y="3874777"/>
                </a:lnTo>
                <a:lnTo>
                  <a:pt x="1459020" y="3874286"/>
                </a:lnTo>
                <a:lnTo>
                  <a:pt x="1458521" y="3874319"/>
                </a:lnTo>
                <a:cubicBezTo>
                  <a:pt x="1457955" y="3870547"/>
                  <a:pt x="1457928" y="3866761"/>
                  <a:pt x="1457928" y="3862969"/>
                </a:cubicBezTo>
                <a:close/>
                <a:moveTo>
                  <a:pt x="750739" y="1181049"/>
                </a:moveTo>
                <a:cubicBezTo>
                  <a:pt x="1025929" y="1121906"/>
                  <a:pt x="1240772" y="907109"/>
                  <a:pt x="1294048" y="636203"/>
                </a:cubicBezTo>
                <a:cubicBezTo>
                  <a:pt x="1018858" y="695346"/>
                  <a:pt x="804014" y="910143"/>
                  <a:pt x="750739" y="1181049"/>
                </a:cubicBezTo>
                <a:close/>
                <a:moveTo>
                  <a:pt x="750739" y="1493690"/>
                </a:moveTo>
                <a:cubicBezTo>
                  <a:pt x="804015" y="1762469"/>
                  <a:pt x="1018858" y="1975579"/>
                  <a:pt x="1294048" y="2034258"/>
                </a:cubicBezTo>
                <a:cubicBezTo>
                  <a:pt x="1240773" y="1765479"/>
                  <a:pt x="1025929" y="1552369"/>
                  <a:pt x="750739" y="1493690"/>
                </a:cubicBezTo>
                <a:close/>
                <a:moveTo>
                  <a:pt x="750739" y="2877874"/>
                </a:moveTo>
                <a:cubicBezTo>
                  <a:pt x="1025929" y="2818731"/>
                  <a:pt x="1240772" y="2603934"/>
                  <a:pt x="1294048" y="2333028"/>
                </a:cubicBezTo>
                <a:cubicBezTo>
                  <a:pt x="1018858" y="2392171"/>
                  <a:pt x="804014" y="2606968"/>
                  <a:pt x="750739" y="2877874"/>
                </a:cubicBezTo>
                <a:close/>
                <a:moveTo>
                  <a:pt x="750739" y="3190516"/>
                </a:moveTo>
                <a:cubicBezTo>
                  <a:pt x="804015" y="3459294"/>
                  <a:pt x="1018858" y="3672404"/>
                  <a:pt x="1294048" y="3731083"/>
                </a:cubicBezTo>
                <a:cubicBezTo>
                  <a:pt x="1240773" y="3462304"/>
                  <a:pt x="1025929" y="3249194"/>
                  <a:pt x="750739" y="3190516"/>
                </a:cubicBezTo>
                <a:close/>
                <a:moveTo>
                  <a:pt x="718720" y="4305008"/>
                </a:moveTo>
                <a:lnTo>
                  <a:pt x="747165" y="4255797"/>
                </a:lnTo>
                <a:cubicBezTo>
                  <a:pt x="872402" y="4070062"/>
                  <a:pt x="1073359" y="3937139"/>
                  <a:pt x="1307418" y="3898397"/>
                </a:cubicBezTo>
                <a:lnTo>
                  <a:pt x="1307535" y="3897249"/>
                </a:lnTo>
                <a:cubicBezTo>
                  <a:pt x="1312844" y="3896239"/>
                  <a:pt x="1318172" y="3895291"/>
                  <a:pt x="1323748" y="3895710"/>
                </a:cubicBezTo>
                <a:cubicBezTo>
                  <a:pt x="1354931" y="3890153"/>
                  <a:pt x="1386824" y="3887172"/>
                  <a:pt x="1419209" y="3886645"/>
                </a:cubicBezTo>
                <a:lnTo>
                  <a:pt x="1436297" y="3885022"/>
                </a:lnTo>
                <a:lnTo>
                  <a:pt x="1436323" y="3885516"/>
                </a:lnTo>
                <a:lnTo>
                  <a:pt x="1436821" y="3885483"/>
                </a:lnTo>
                <a:lnTo>
                  <a:pt x="1437415" y="3896923"/>
                </a:lnTo>
                <a:cubicBezTo>
                  <a:pt x="1437415" y="3902604"/>
                  <a:pt x="1437356" y="3908271"/>
                  <a:pt x="1436044" y="3913899"/>
                </a:cubicBezTo>
                <a:cubicBezTo>
                  <a:pt x="1436086" y="3945234"/>
                  <a:pt x="1433636" y="3976125"/>
                  <a:pt x="1428577" y="4006375"/>
                </a:cubicBezTo>
                <a:lnTo>
                  <a:pt x="1428039" y="4013051"/>
                </a:lnTo>
                <a:cubicBezTo>
                  <a:pt x="1427869" y="4013056"/>
                  <a:pt x="1427701" y="4013061"/>
                  <a:pt x="1427533" y="4013114"/>
                </a:cubicBezTo>
                <a:cubicBezTo>
                  <a:pt x="1415351" y="4098618"/>
                  <a:pt x="1389619" y="4179889"/>
                  <a:pt x="1352416" y="4254710"/>
                </a:cubicBezTo>
                <a:lnTo>
                  <a:pt x="1322295" y="4305008"/>
                </a:lnTo>
                <a:lnTo>
                  <a:pt x="1168185" y="4305008"/>
                </a:lnTo>
                <a:lnTo>
                  <a:pt x="1194867" y="4271827"/>
                </a:lnTo>
                <a:cubicBezTo>
                  <a:pt x="1242622" y="4199373"/>
                  <a:pt x="1276801" y="4117553"/>
                  <a:pt x="1294048" y="4029853"/>
                </a:cubicBezTo>
                <a:cubicBezTo>
                  <a:pt x="1147796" y="4061285"/>
                  <a:pt x="1018589" y="4136681"/>
                  <a:pt x="921894" y="4241205"/>
                </a:cubicBezTo>
                <a:lnTo>
                  <a:pt x="869771" y="4305008"/>
                </a:lnTo>
                <a:close/>
                <a:moveTo>
                  <a:pt x="684209" y="0"/>
                </a:moveTo>
                <a:lnTo>
                  <a:pt x="832847" y="0"/>
                </a:lnTo>
                <a:lnTo>
                  <a:pt x="855075" y="44350"/>
                </a:lnTo>
                <a:cubicBezTo>
                  <a:pt x="954668" y="191053"/>
                  <a:pt x="1111009" y="298404"/>
                  <a:pt x="1294048" y="337433"/>
                </a:cubicBezTo>
                <a:cubicBezTo>
                  <a:pt x="1275123" y="241952"/>
                  <a:pt x="1235808" y="153496"/>
                  <a:pt x="1180541" y="76659"/>
                </a:cubicBezTo>
                <a:lnTo>
                  <a:pt x="1112313" y="0"/>
                </a:lnTo>
                <a:lnTo>
                  <a:pt x="1280688" y="0"/>
                </a:lnTo>
                <a:lnTo>
                  <a:pt x="1343322" y="96778"/>
                </a:lnTo>
                <a:cubicBezTo>
                  <a:pt x="1385443" y="175780"/>
                  <a:pt x="1414383" y="262463"/>
                  <a:pt x="1427534" y="354040"/>
                </a:cubicBezTo>
                <a:cubicBezTo>
                  <a:pt x="1427702" y="354093"/>
                  <a:pt x="1427871" y="354098"/>
                  <a:pt x="1428040" y="354102"/>
                </a:cubicBezTo>
                <a:lnTo>
                  <a:pt x="1428580" y="360740"/>
                </a:lnTo>
                <a:cubicBezTo>
                  <a:pt x="1433637" y="390746"/>
                  <a:pt x="1436086" y="421389"/>
                  <a:pt x="1436044" y="452471"/>
                </a:cubicBezTo>
                <a:cubicBezTo>
                  <a:pt x="1437356" y="458057"/>
                  <a:pt x="1437415" y="463681"/>
                  <a:pt x="1437415" y="469318"/>
                </a:cubicBezTo>
                <a:cubicBezTo>
                  <a:pt x="1437415" y="473111"/>
                  <a:pt x="1437388" y="476896"/>
                  <a:pt x="1436822" y="480669"/>
                </a:cubicBezTo>
                <a:lnTo>
                  <a:pt x="1436323" y="480636"/>
                </a:lnTo>
                <a:lnTo>
                  <a:pt x="1436297" y="481127"/>
                </a:lnTo>
                <a:lnTo>
                  <a:pt x="1419178" y="479514"/>
                </a:lnTo>
                <a:cubicBezTo>
                  <a:pt x="1386804" y="478991"/>
                  <a:pt x="1354924" y="476033"/>
                  <a:pt x="1323752" y="470523"/>
                </a:cubicBezTo>
                <a:cubicBezTo>
                  <a:pt x="1318175" y="470939"/>
                  <a:pt x="1312846" y="469998"/>
                  <a:pt x="1307535" y="468995"/>
                </a:cubicBezTo>
                <a:lnTo>
                  <a:pt x="1307419" y="467856"/>
                </a:lnTo>
                <a:cubicBezTo>
                  <a:pt x="1066014" y="428211"/>
                  <a:pt x="859822" y="289169"/>
                  <a:pt x="736048" y="95636"/>
                </a:cubicBezTo>
                <a:close/>
                <a:moveTo>
                  <a:pt x="607372" y="1313979"/>
                </a:moveTo>
                <a:cubicBezTo>
                  <a:pt x="607372" y="1308297"/>
                  <a:pt x="607430" y="1302628"/>
                  <a:pt x="608742" y="1296998"/>
                </a:cubicBezTo>
                <a:cubicBezTo>
                  <a:pt x="608700" y="1265670"/>
                  <a:pt x="611150" y="1234785"/>
                  <a:pt x="616206" y="1204541"/>
                </a:cubicBezTo>
                <a:lnTo>
                  <a:pt x="616747" y="1197851"/>
                </a:lnTo>
                <a:cubicBezTo>
                  <a:pt x="616915" y="1197846"/>
                  <a:pt x="617085" y="1197841"/>
                  <a:pt x="617252" y="1197788"/>
                </a:cubicBezTo>
                <a:cubicBezTo>
                  <a:pt x="667529" y="844922"/>
                  <a:pt x="948568" y="564145"/>
                  <a:pt x="1307418" y="504747"/>
                </a:cubicBezTo>
                <a:lnTo>
                  <a:pt x="1307535" y="503599"/>
                </a:lnTo>
                <a:cubicBezTo>
                  <a:pt x="1312844" y="502589"/>
                  <a:pt x="1318172" y="501641"/>
                  <a:pt x="1323748" y="502060"/>
                </a:cubicBezTo>
                <a:cubicBezTo>
                  <a:pt x="1354931" y="496503"/>
                  <a:pt x="1386824" y="493522"/>
                  <a:pt x="1419209" y="492995"/>
                </a:cubicBezTo>
                <a:lnTo>
                  <a:pt x="1436297" y="491372"/>
                </a:lnTo>
                <a:lnTo>
                  <a:pt x="1436323" y="491866"/>
                </a:lnTo>
                <a:lnTo>
                  <a:pt x="1436821" y="491833"/>
                </a:lnTo>
                <a:lnTo>
                  <a:pt x="1437415" y="503273"/>
                </a:lnTo>
                <a:cubicBezTo>
                  <a:pt x="1437415" y="508954"/>
                  <a:pt x="1437356" y="514621"/>
                  <a:pt x="1436044" y="520249"/>
                </a:cubicBezTo>
                <a:cubicBezTo>
                  <a:pt x="1436086" y="551584"/>
                  <a:pt x="1433636" y="582475"/>
                  <a:pt x="1428577" y="612725"/>
                </a:cubicBezTo>
                <a:lnTo>
                  <a:pt x="1428039" y="619401"/>
                </a:lnTo>
                <a:cubicBezTo>
                  <a:pt x="1427869" y="619406"/>
                  <a:pt x="1427701" y="619411"/>
                  <a:pt x="1427533" y="619464"/>
                </a:cubicBezTo>
                <a:cubicBezTo>
                  <a:pt x="1377258" y="972329"/>
                  <a:pt x="1096219" y="1253106"/>
                  <a:pt x="737367" y="1312505"/>
                </a:cubicBezTo>
                <a:lnTo>
                  <a:pt x="737251" y="1313653"/>
                </a:lnTo>
                <a:cubicBezTo>
                  <a:pt x="731941" y="1314664"/>
                  <a:pt x="726612" y="1315612"/>
                  <a:pt x="721035" y="1315193"/>
                </a:cubicBezTo>
                <a:cubicBezTo>
                  <a:pt x="689863" y="1320747"/>
                  <a:pt x="657982" y="1323728"/>
                  <a:pt x="625608" y="1324255"/>
                </a:cubicBezTo>
                <a:lnTo>
                  <a:pt x="608490" y="1325881"/>
                </a:lnTo>
                <a:lnTo>
                  <a:pt x="608464" y="1325386"/>
                </a:lnTo>
                <a:lnTo>
                  <a:pt x="607965" y="1325419"/>
                </a:lnTo>
                <a:cubicBezTo>
                  <a:pt x="607399" y="1321617"/>
                  <a:pt x="607372" y="1317801"/>
                  <a:pt x="607372" y="1313979"/>
                </a:cubicBezTo>
                <a:close/>
                <a:moveTo>
                  <a:pt x="607372" y="1361805"/>
                </a:moveTo>
                <a:lnTo>
                  <a:pt x="607966" y="1350455"/>
                </a:lnTo>
                <a:lnTo>
                  <a:pt x="608464" y="1350487"/>
                </a:lnTo>
                <a:lnTo>
                  <a:pt x="608490" y="1349997"/>
                </a:lnTo>
                <a:lnTo>
                  <a:pt x="625577" y="1351607"/>
                </a:lnTo>
                <a:cubicBezTo>
                  <a:pt x="657963" y="1352130"/>
                  <a:pt x="689855" y="1355088"/>
                  <a:pt x="721039" y="1360601"/>
                </a:cubicBezTo>
                <a:cubicBezTo>
                  <a:pt x="726615" y="1360185"/>
                  <a:pt x="731943" y="1361126"/>
                  <a:pt x="737251" y="1362128"/>
                </a:cubicBezTo>
                <a:lnTo>
                  <a:pt x="737368" y="1363267"/>
                </a:lnTo>
                <a:cubicBezTo>
                  <a:pt x="1096219" y="1422199"/>
                  <a:pt x="1377258" y="1700770"/>
                  <a:pt x="1427534" y="2050865"/>
                </a:cubicBezTo>
                <a:cubicBezTo>
                  <a:pt x="1427702" y="2050918"/>
                  <a:pt x="1427871" y="2050923"/>
                  <a:pt x="1428040" y="2050928"/>
                </a:cubicBezTo>
                <a:lnTo>
                  <a:pt x="1428580" y="2057565"/>
                </a:lnTo>
                <a:cubicBezTo>
                  <a:pt x="1433637" y="2087572"/>
                  <a:pt x="1436086" y="2118214"/>
                  <a:pt x="1436044" y="2149296"/>
                </a:cubicBezTo>
                <a:cubicBezTo>
                  <a:pt x="1437356" y="2154882"/>
                  <a:pt x="1437415" y="2160506"/>
                  <a:pt x="1437415" y="2166144"/>
                </a:cubicBezTo>
                <a:cubicBezTo>
                  <a:pt x="1437415" y="2169936"/>
                  <a:pt x="1437388" y="2173722"/>
                  <a:pt x="1436822" y="2177494"/>
                </a:cubicBezTo>
                <a:lnTo>
                  <a:pt x="1436323" y="2177461"/>
                </a:lnTo>
                <a:lnTo>
                  <a:pt x="1436297" y="2177952"/>
                </a:lnTo>
                <a:lnTo>
                  <a:pt x="1419178" y="2176339"/>
                </a:lnTo>
                <a:cubicBezTo>
                  <a:pt x="1386804" y="2175816"/>
                  <a:pt x="1354924" y="2172858"/>
                  <a:pt x="1323752" y="2167348"/>
                </a:cubicBezTo>
                <a:cubicBezTo>
                  <a:pt x="1318175" y="2167764"/>
                  <a:pt x="1312846" y="2166823"/>
                  <a:pt x="1307535" y="2165820"/>
                </a:cubicBezTo>
                <a:lnTo>
                  <a:pt x="1307419" y="2164681"/>
                </a:lnTo>
                <a:cubicBezTo>
                  <a:pt x="948568" y="2105749"/>
                  <a:pt x="667529" y="1827177"/>
                  <a:pt x="617253" y="1477083"/>
                </a:cubicBezTo>
                <a:cubicBezTo>
                  <a:pt x="617086" y="1477030"/>
                  <a:pt x="616917" y="1477026"/>
                  <a:pt x="616748" y="1477021"/>
                </a:cubicBezTo>
                <a:lnTo>
                  <a:pt x="616209" y="1470397"/>
                </a:lnTo>
                <a:cubicBezTo>
                  <a:pt x="611151" y="1440385"/>
                  <a:pt x="608700" y="1409736"/>
                  <a:pt x="608742" y="1378647"/>
                </a:cubicBezTo>
                <a:cubicBezTo>
                  <a:pt x="607430" y="1373063"/>
                  <a:pt x="607372" y="1367441"/>
                  <a:pt x="607372" y="1361805"/>
                </a:cubicBezTo>
                <a:close/>
                <a:moveTo>
                  <a:pt x="607372" y="3010804"/>
                </a:moveTo>
                <a:cubicBezTo>
                  <a:pt x="607372" y="3005122"/>
                  <a:pt x="607430" y="2999453"/>
                  <a:pt x="608742" y="2993823"/>
                </a:cubicBezTo>
                <a:cubicBezTo>
                  <a:pt x="608700" y="2962495"/>
                  <a:pt x="611150" y="2931610"/>
                  <a:pt x="616206" y="2901366"/>
                </a:cubicBezTo>
                <a:lnTo>
                  <a:pt x="616747" y="2894676"/>
                </a:lnTo>
                <a:cubicBezTo>
                  <a:pt x="616915" y="2894671"/>
                  <a:pt x="617085" y="2894666"/>
                  <a:pt x="617252" y="2894613"/>
                </a:cubicBezTo>
                <a:cubicBezTo>
                  <a:pt x="667529" y="2541747"/>
                  <a:pt x="948568" y="2260970"/>
                  <a:pt x="1307418" y="2201572"/>
                </a:cubicBezTo>
                <a:lnTo>
                  <a:pt x="1307535" y="2200424"/>
                </a:lnTo>
                <a:cubicBezTo>
                  <a:pt x="1312844" y="2199414"/>
                  <a:pt x="1318172" y="2198466"/>
                  <a:pt x="1323748" y="2198885"/>
                </a:cubicBezTo>
                <a:cubicBezTo>
                  <a:pt x="1354931" y="2193328"/>
                  <a:pt x="1386824" y="2190347"/>
                  <a:pt x="1419209" y="2189820"/>
                </a:cubicBezTo>
                <a:lnTo>
                  <a:pt x="1436297" y="2188197"/>
                </a:lnTo>
                <a:lnTo>
                  <a:pt x="1436323" y="2188691"/>
                </a:lnTo>
                <a:lnTo>
                  <a:pt x="1436821" y="2188658"/>
                </a:lnTo>
                <a:lnTo>
                  <a:pt x="1437415" y="2200098"/>
                </a:lnTo>
                <a:cubicBezTo>
                  <a:pt x="1437415" y="2205779"/>
                  <a:pt x="1437356" y="2211446"/>
                  <a:pt x="1436044" y="2217074"/>
                </a:cubicBezTo>
                <a:cubicBezTo>
                  <a:pt x="1436086" y="2248409"/>
                  <a:pt x="1433636" y="2279300"/>
                  <a:pt x="1428577" y="2309550"/>
                </a:cubicBezTo>
                <a:lnTo>
                  <a:pt x="1428039" y="2316226"/>
                </a:lnTo>
                <a:cubicBezTo>
                  <a:pt x="1427869" y="2316231"/>
                  <a:pt x="1427701" y="2316236"/>
                  <a:pt x="1427533" y="2316289"/>
                </a:cubicBezTo>
                <a:cubicBezTo>
                  <a:pt x="1377258" y="2669154"/>
                  <a:pt x="1096219" y="2949931"/>
                  <a:pt x="737367" y="3009330"/>
                </a:cubicBezTo>
                <a:lnTo>
                  <a:pt x="737251" y="3010478"/>
                </a:lnTo>
                <a:cubicBezTo>
                  <a:pt x="731941" y="3011489"/>
                  <a:pt x="726612" y="3012437"/>
                  <a:pt x="721035" y="3012018"/>
                </a:cubicBezTo>
                <a:cubicBezTo>
                  <a:pt x="689863" y="3017572"/>
                  <a:pt x="657982" y="3020553"/>
                  <a:pt x="625608" y="3021080"/>
                </a:cubicBezTo>
                <a:lnTo>
                  <a:pt x="608490" y="3022706"/>
                </a:lnTo>
                <a:lnTo>
                  <a:pt x="608464" y="3022211"/>
                </a:lnTo>
                <a:lnTo>
                  <a:pt x="607965" y="3022244"/>
                </a:lnTo>
                <a:cubicBezTo>
                  <a:pt x="607399" y="3018442"/>
                  <a:pt x="607372" y="3014626"/>
                  <a:pt x="607372" y="3010804"/>
                </a:cubicBezTo>
                <a:close/>
                <a:moveTo>
                  <a:pt x="607372" y="3058630"/>
                </a:moveTo>
                <a:lnTo>
                  <a:pt x="607966" y="3047280"/>
                </a:lnTo>
                <a:lnTo>
                  <a:pt x="608464" y="3047312"/>
                </a:lnTo>
                <a:lnTo>
                  <a:pt x="608490" y="3046822"/>
                </a:lnTo>
                <a:lnTo>
                  <a:pt x="625577" y="3048432"/>
                </a:lnTo>
                <a:cubicBezTo>
                  <a:pt x="657963" y="3048955"/>
                  <a:pt x="689855" y="3051913"/>
                  <a:pt x="721039" y="3057426"/>
                </a:cubicBezTo>
                <a:cubicBezTo>
                  <a:pt x="726615" y="3057010"/>
                  <a:pt x="731943" y="3057951"/>
                  <a:pt x="737251" y="3058953"/>
                </a:cubicBezTo>
                <a:lnTo>
                  <a:pt x="737368" y="3060092"/>
                </a:lnTo>
                <a:cubicBezTo>
                  <a:pt x="1096219" y="3119024"/>
                  <a:pt x="1377258" y="3397595"/>
                  <a:pt x="1427534" y="3747690"/>
                </a:cubicBezTo>
                <a:cubicBezTo>
                  <a:pt x="1427702" y="3747743"/>
                  <a:pt x="1427871" y="3747748"/>
                  <a:pt x="1428040" y="3747753"/>
                </a:cubicBezTo>
                <a:lnTo>
                  <a:pt x="1428580" y="3754390"/>
                </a:lnTo>
                <a:cubicBezTo>
                  <a:pt x="1433637" y="3784397"/>
                  <a:pt x="1436086" y="3815039"/>
                  <a:pt x="1436044" y="3846121"/>
                </a:cubicBezTo>
                <a:cubicBezTo>
                  <a:pt x="1437356" y="3851707"/>
                  <a:pt x="1437415" y="3857331"/>
                  <a:pt x="1437415" y="3862969"/>
                </a:cubicBezTo>
                <a:cubicBezTo>
                  <a:pt x="1437415" y="3866761"/>
                  <a:pt x="1437388" y="3870547"/>
                  <a:pt x="1436822" y="3874319"/>
                </a:cubicBezTo>
                <a:lnTo>
                  <a:pt x="1436323" y="3874286"/>
                </a:lnTo>
                <a:lnTo>
                  <a:pt x="1436297" y="3874777"/>
                </a:lnTo>
                <a:lnTo>
                  <a:pt x="1419178" y="3873164"/>
                </a:lnTo>
                <a:cubicBezTo>
                  <a:pt x="1386804" y="3872641"/>
                  <a:pt x="1354924" y="3869683"/>
                  <a:pt x="1323752" y="3864173"/>
                </a:cubicBezTo>
                <a:cubicBezTo>
                  <a:pt x="1318175" y="3864589"/>
                  <a:pt x="1312846" y="3863648"/>
                  <a:pt x="1307535" y="3862645"/>
                </a:cubicBezTo>
                <a:lnTo>
                  <a:pt x="1307419" y="3861506"/>
                </a:lnTo>
                <a:cubicBezTo>
                  <a:pt x="948568" y="3802574"/>
                  <a:pt x="667529" y="3524002"/>
                  <a:pt x="617253" y="3173908"/>
                </a:cubicBezTo>
                <a:cubicBezTo>
                  <a:pt x="617086" y="3173856"/>
                  <a:pt x="616917" y="3173851"/>
                  <a:pt x="616748" y="3173846"/>
                </a:cubicBezTo>
                <a:lnTo>
                  <a:pt x="616209" y="3167222"/>
                </a:lnTo>
                <a:cubicBezTo>
                  <a:pt x="611151" y="3137210"/>
                  <a:pt x="608700" y="3106561"/>
                  <a:pt x="608742" y="3075472"/>
                </a:cubicBezTo>
                <a:cubicBezTo>
                  <a:pt x="607430" y="3069889"/>
                  <a:pt x="607372" y="3064266"/>
                  <a:pt x="607372" y="3058630"/>
                </a:cubicBezTo>
                <a:close/>
                <a:moveTo>
                  <a:pt x="0" y="116373"/>
                </a:moveTo>
                <a:lnTo>
                  <a:pt x="0" y="0"/>
                </a:lnTo>
                <a:lnTo>
                  <a:pt x="90880" y="0"/>
                </a:lnTo>
                <a:lnTo>
                  <a:pt x="22652" y="76659"/>
                </a:lnTo>
                <a:close/>
                <a:moveTo>
                  <a:pt x="0" y="443121"/>
                </a:moveTo>
                <a:lnTo>
                  <a:pt x="0" y="311637"/>
                </a:lnTo>
                <a:lnTo>
                  <a:pt x="82171" y="276703"/>
                </a:lnTo>
                <a:cubicBezTo>
                  <a:pt x="190106" y="222464"/>
                  <a:pt x="281723" y="142152"/>
                  <a:pt x="348118" y="44350"/>
                </a:cubicBezTo>
                <a:lnTo>
                  <a:pt x="370347" y="0"/>
                </a:lnTo>
                <a:lnTo>
                  <a:pt x="518984" y="0"/>
                </a:lnTo>
                <a:lnTo>
                  <a:pt x="467145" y="95636"/>
                </a:lnTo>
                <a:cubicBezTo>
                  <a:pt x="364000" y="256913"/>
                  <a:pt x="203621" y="380350"/>
                  <a:pt x="13323" y="439959"/>
                </a:cubicBezTo>
                <a:close/>
                <a:moveTo>
                  <a:pt x="0" y="1070142"/>
                </a:moveTo>
                <a:lnTo>
                  <a:pt x="0" y="862064"/>
                </a:lnTo>
                <a:lnTo>
                  <a:pt x="31905" y="912052"/>
                </a:lnTo>
                <a:cubicBezTo>
                  <a:pt x="132041" y="1046318"/>
                  <a:pt x="280461" y="1144085"/>
                  <a:pt x="452455" y="1181049"/>
                </a:cubicBezTo>
                <a:cubicBezTo>
                  <a:pt x="405840" y="944006"/>
                  <a:pt x="235523" y="749922"/>
                  <a:pt x="9316" y="665484"/>
                </a:cubicBezTo>
                <a:lnTo>
                  <a:pt x="0" y="662760"/>
                </a:lnTo>
                <a:lnTo>
                  <a:pt x="0" y="530567"/>
                </a:lnTo>
                <a:lnTo>
                  <a:pt x="26399" y="537107"/>
                </a:lnTo>
                <a:cubicBezTo>
                  <a:pt x="321280" y="635466"/>
                  <a:pt x="541950" y="889030"/>
                  <a:pt x="585941" y="1197788"/>
                </a:cubicBezTo>
                <a:cubicBezTo>
                  <a:pt x="586109" y="1197841"/>
                  <a:pt x="586278" y="1197846"/>
                  <a:pt x="586447" y="1197851"/>
                </a:cubicBezTo>
                <a:lnTo>
                  <a:pt x="586987" y="1204541"/>
                </a:lnTo>
                <a:cubicBezTo>
                  <a:pt x="592044" y="1234785"/>
                  <a:pt x="594493" y="1265670"/>
                  <a:pt x="594451" y="1296998"/>
                </a:cubicBezTo>
                <a:cubicBezTo>
                  <a:pt x="595763" y="1302628"/>
                  <a:pt x="595822" y="1308297"/>
                  <a:pt x="595822" y="1313979"/>
                </a:cubicBezTo>
                <a:cubicBezTo>
                  <a:pt x="595822" y="1317801"/>
                  <a:pt x="595795" y="1321617"/>
                  <a:pt x="595229" y="1325419"/>
                </a:cubicBezTo>
                <a:lnTo>
                  <a:pt x="594730" y="1325386"/>
                </a:lnTo>
                <a:lnTo>
                  <a:pt x="594704" y="1325881"/>
                </a:lnTo>
                <a:lnTo>
                  <a:pt x="577585" y="1324255"/>
                </a:lnTo>
                <a:cubicBezTo>
                  <a:pt x="545211" y="1323728"/>
                  <a:pt x="513331" y="1320747"/>
                  <a:pt x="482159" y="1315193"/>
                </a:cubicBezTo>
                <a:cubicBezTo>
                  <a:pt x="476582" y="1315612"/>
                  <a:pt x="471253" y="1314664"/>
                  <a:pt x="465942" y="1313653"/>
                </a:cubicBezTo>
                <a:lnTo>
                  <a:pt x="465826" y="1312505"/>
                </a:lnTo>
                <a:cubicBezTo>
                  <a:pt x="286401" y="1282806"/>
                  <a:pt x="126428" y="1197762"/>
                  <a:pt x="5028" y="1076034"/>
                </a:cubicBezTo>
                <a:close/>
                <a:moveTo>
                  <a:pt x="0" y="2139063"/>
                </a:moveTo>
                <a:lnTo>
                  <a:pt x="0" y="2007909"/>
                </a:lnTo>
                <a:lnTo>
                  <a:pt x="9314" y="2005207"/>
                </a:lnTo>
                <a:cubicBezTo>
                  <a:pt x="235521" y="1921432"/>
                  <a:pt x="405837" y="1728872"/>
                  <a:pt x="452453" y="1493690"/>
                </a:cubicBezTo>
                <a:cubicBezTo>
                  <a:pt x="280459" y="1530364"/>
                  <a:pt x="132038" y="1627363"/>
                  <a:pt x="31903" y="1760575"/>
                </a:cubicBezTo>
                <a:lnTo>
                  <a:pt x="0" y="1810167"/>
                </a:lnTo>
                <a:lnTo>
                  <a:pt x="0" y="1603724"/>
                </a:lnTo>
                <a:lnTo>
                  <a:pt x="5025" y="1597880"/>
                </a:lnTo>
                <a:cubicBezTo>
                  <a:pt x="126426" y="1477109"/>
                  <a:pt x="286398" y="1392733"/>
                  <a:pt x="465823" y="1363267"/>
                </a:cubicBezTo>
                <a:lnTo>
                  <a:pt x="465940" y="1362128"/>
                </a:lnTo>
                <a:cubicBezTo>
                  <a:pt x="471249" y="1361126"/>
                  <a:pt x="476577" y="1360185"/>
                  <a:pt x="482153" y="1360601"/>
                </a:cubicBezTo>
                <a:cubicBezTo>
                  <a:pt x="513336" y="1355088"/>
                  <a:pt x="545229" y="1352130"/>
                  <a:pt x="577614" y="1351607"/>
                </a:cubicBezTo>
                <a:lnTo>
                  <a:pt x="594702" y="1349997"/>
                </a:lnTo>
                <a:lnTo>
                  <a:pt x="594728" y="1350487"/>
                </a:lnTo>
                <a:lnTo>
                  <a:pt x="595226" y="1350455"/>
                </a:lnTo>
                <a:lnTo>
                  <a:pt x="595820" y="1361805"/>
                </a:lnTo>
                <a:cubicBezTo>
                  <a:pt x="595820" y="1367441"/>
                  <a:pt x="595761" y="1373063"/>
                  <a:pt x="594449" y="1378647"/>
                </a:cubicBezTo>
                <a:cubicBezTo>
                  <a:pt x="594491" y="1409736"/>
                  <a:pt x="592041" y="1440385"/>
                  <a:pt x="586982" y="1470397"/>
                </a:cubicBezTo>
                <a:lnTo>
                  <a:pt x="586444" y="1477021"/>
                </a:lnTo>
                <a:cubicBezTo>
                  <a:pt x="586274" y="1477026"/>
                  <a:pt x="586106" y="1477030"/>
                  <a:pt x="585938" y="1477083"/>
                </a:cubicBezTo>
                <a:cubicBezTo>
                  <a:pt x="541948" y="1783415"/>
                  <a:pt x="321278" y="2034989"/>
                  <a:pt x="26396" y="2132575"/>
                </a:cubicBezTo>
                <a:close/>
                <a:moveTo>
                  <a:pt x="0" y="2766967"/>
                </a:moveTo>
                <a:lnTo>
                  <a:pt x="0" y="2558889"/>
                </a:lnTo>
                <a:lnTo>
                  <a:pt x="31905" y="2608877"/>
                </a:lnTo>
                <a:cubicBezTo>
                  <a:pt x="132041" y="2743143"/>
                  <a:pt x="280461" y="2840910"/>
                  <a:pt x="452455" y="2877874"/>
                </a:cubicBezTo>
                <a:cubicBezTo>
                  <a:pt x="405840" y="2640831"/>
                  <a:pt x="235523" y="2446747"/>
                  <a:pt x="9316" y="2362309"/>
                </a:cubicBezTo>
                <a:lnTo>
                  <a:pt x="0" y="2359585"/>
                </a:lnTo>
                <a:lnTo>
                  <a:pt x="0" y="2227392"/>
                </a:lnTo>
                <a:lnTo>
                  <a:pt x="26399" y="2233932"/>
                </a:lnTo>
                <a:cubicBezTo>
                  <a:pt x="321280" y="2332291"/>
                  <a:pt x="541950" y="2585855"/>
                  <a:pt x="585941" y="2894613"/>
                </a:cubicBezTo>
                <a:cubicBezTo>
                  <a:pt x="586109" y="2894666"/>
                  <a:pt x="586278" y="2894671"/>
                  <a:pt x="586447" y="2894676"/>
                </a:cubicBezTo>
                <a:lnTo>
                  <a:pt x="586987" y="2901366"/>
                </a:lnTo>
                <a:cubicBezTo>
                  <a:pt x="592044" y="2931610"/>
                  <a:pt x="594493" y="2962495"/>
                  <a:pt x="594451" y="2993823"/>
                </a:cubicBezTo>
                <a:cubicBezTo>
                  <a:pt x="595763" y="2999453"/>
                  <a:pt x="595822" y="3005122"/>
                  <a:pt x="595822" y="3010804"/>
                </a:cubicBezTo>
                <a:cubicBezTo>
                  <a:pt x="595822" y="3014626"/>
                  <a:pt x="595795" y="3018442"/>
                  <a:pt x="595229" y="3022244"/>
                </a:cubicBezTo>
                <a:lnTo>
                  <a:pt x="594730" y="3022211"/>
                </a:lnTo>
                <a:lnTo>
                  <a:pt x="594704" y="3022706"/>
                </a:lnTo>
                <a:lnTo>
                  <a:pt x="577585" y="3021080"/>
                </a:lnTo>
                <a:cubicBezTo>
                  <a:pt x="545211" y="3020553"/>
                  <a:pt x="513331" y="3017572"/>
                  <a:pt x="482159" y="3012018"/>
                </a:cubicBezTo>
                <a:cubicBezTo>
                  <a:pt x="476582" y="3012437"/>
                  <a:pt x="471253" y="3011489"/>
                  <a:pt x="465942" y="3010478"/>
                </a:cubicBezTo>
                <a:lnTo>
                  <a:pt x="465826" y="3009330"/>
                </a:lnTo>
                <a:cubicBezTo>
                  <a:pt x="286401" y="2979630"/>
                  <a:pt x="126428" y="2894586"/>
                  <a:pt x="5028" y="2772859"/>
                </a:cubicBezTo>
                <a:close/>
                <a:moveTo>
                  <a:pt x="0" y="3835888"/>
                </a:moveTo>
                <a:lnTo>
                  <a:pt x="0" y="3704734"/>
                </a:lnTo>
                <a:lnTo>
                  <a:pt x="9314" y="3702032"/>
                </a:lnTo>
                <a:cubicBezTo>
                  <a:pt x="235521" y="3618257"/>
                  <a:pt x="405837" y="3425697"/>
                  <a:pt x="452453" y="3190516"/>
                </a:cubicBezTo>
                <a:cubicBezTo>
                  <a:pt x="280459" y="3227190"/>
                  <a:pt x="132038" y="3324188"/>
                  <a:pt x="31903" y="3457400"/>
                </a:cubicBezTo>
                <a:lnTo>
                  <a:pt x="0" y="3506992"/>
                </a:lnTo>
                <a:lnTo>
                  <a:pt x="0" y="3300549"/>
                </a:lnTo>
                <a:lnTo>
                  <a:pt x="5025" y="3294705"/>
                </a:lnTo>
                <a:cubicBezTo>
                  <a:pt x="126426" y="3173934"/>
                  <a:pt x="286398" y="3089558"/>
                  <a:pt x="465823" y="3060092"/>
                </a:cubicBezTo>
                <a:lnTo>
                  <a:pt x="465940" y="3058953"/>
                </a:lnTo>
                <a:cubicBezTo>
                  <a:pt x="471249" y="3057951"/>
                  <a:pt x="476577" y="3057010"/>
                  <a:pt x="482153" y="3057426"/>
                </a:cubicBezTo>
                <a:cubicBezTo>
                  <a:pt x="513336" y="3051913"/>
                  <a:pt x="545229" y="3048955"/>
                  <a:pt x="577614" y="3048432"/>
                </a:cubicBezTo>
                <a:lnTo>
                  <a:pt x="594702" y="3046822"/>
                </a:lnTo>
                <a:lnTo>
                  <a:pt x="594728" y="3047312"/>
                </a:lnTo>
                <a:lnTo>
                  <a:pt x="595226" y="3047280"/>
                </a:lnTo>
                <a:lnTo>
                  <a:pt x="595820" y="3058630"/>
                </a:lnTo>
                <a:cubicBezTo>
                  <a:pt x="595820" y="3064266"/>
                  <a:pt x="595761" y="3069889"/>
                  <a:pt x="594449" y="3075472"/>
                </a:cubicBezTo>
                <a:cubicBezTo>
                  <a:pt x="594491" y="3106561"/>
                  <a:pt x="592041" y="3137210"/>
                  <a:pt x="586982" y="3167222"/>
                </a:cubicBezTo>
                <a:lnTo>
                  <a:pt x="586444" y="3173846"/>
                </a:lnTo>
                <a:cubicBezTo>
                  <a:pt x="586274" y="3173851"/>
                  <a:pt x="586106" y="3173856"/>
                  <a:pt x="585938" y="3173908"/>
                </a:cubicBezTo>
                <a:cubicBezTo>
                  <a:pt x="541948" y="3480240"/>
                  <a:pt x="321278" y="3731813"/>
                  <a:pt x="26396" y="3829400"/>
                </a:cubicBezTo>
                <a:close/>
                <a:moveTo>
                  <a:pt x="0" y="4056079"/>
                </a:moveTo>
                <a:lnTo>
                  <a:pt x="0" y="3923091"/>
                </a:lnTo>
                <a:lnTo>
                  <a:pt x="9850" y="3925425"/>
                </a:lnTo>
                <a:cubicBezTo>
                  <a:pt x="194718" y="3982914"/>
                  <a:pt x="351664" y="4101018"/>
                  <a:pt x="456028" y="4255797"/>
                </a:cubicBezTo>
                <a:lnTo>
                  <a:pt x="484473" y="4305008"/>
                </a:lnTo>
                <a:lnTo>
                  <a:pt x="333423" y="4305008"/>
                </a:lnTo>
                <a:lnTo>
                  <a:pt x="281300" y="4241205"/>
                </a:lnTo>
                <a:cubicBezTo>
                  <a:pt x="223282" y="4178491"/>
                  <a:pt x="153561" y="4126262"/>
                  <a:pt x="75476" y="4087725"/>
                </a:cubicBezTo>
                <a:close/>
                <a:moveTo>
                  <a:pt x="0" y="4305008"/>
                </a:moveTo>
                <a:lnTo>
                  <a:pt x="0" y="4256099"/>
                </a:lnTo>
                <a:lnTo>
                  <a:pt x="8327" y="4271827"/>
                </a:lnTo>
                <a:lnTo>
                  <a:pt x="35009" y="43050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xmlns="" id="{98D95174-B5F2-424A-8183-654A5064D0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48000" y="-2"/>
            <a:ext cx="123444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DD368A96-A16E-42CE-842C-9166E567BC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171444" y="620720"/>
            <a:ext cx="5492423" cy="55931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E350D170-418B-4A22-8B98-15EF799FD9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3448775" y="2573573"/>
            <a:ext cx="4937760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zövegdoboz 2">
            <a:extLst>
              <a:ext uri="{FF2B5EF4-FFF2-40B4-BE49-F238E27FC236}">
                <a16:creationId xmlns:a16="http://schemas.microsoft.com/office/drawing/2014/main" xmlns="" id="{2652D912-3713-43FF-8682-127BA723BBC7}"/>
              </a:ext>
            </a:extLst>
          </p:cNvPr>
          <p:cNvSpPr txBox="1"/>
          <p:nvPr/>
        </p:nvSpPr>
        <p:spPr>
          <a:xfrm>
            <a:off x="3410282" y="2773885"/>
            <a:ext cx="5007352" cy="314101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hu-HU" sz="4000" b="1" dirty="0" smtClean="0">
                <a:effectLst/>
              </a:rPr>
              <a:t>Hány ember fér el egy vonaton?</a:t>
            </a:r>
            <a:endParaRPr lang="hu-HU" sz="4000" dirty="0" smtClean="0">
              <a:effectLst/>
            </a:endParaRPr>
          </a:p>
          <a:p>
            <a:pPr marL="742950" lvl="1" indent="-28575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hu-HU" sz="4000" dirty="0" smtClean="0">
                <a:effectLst/>
              </a:rPr>
              <a:t>FLIRT motorvonat:  </a:t>
            </a:r>
          </a:p>
          <a:p>
            <a:pPr marL="742950" lvl="1" indent="-28575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hu-HU" sz="4000" dirty="0" smtClean="0">
                <a:effectLst/>
              </a:rPr>
              <a:t>KISS motorvonat:</a:t>
            </a:r>
          </a:p>
          <a:p>
            <a:pPr marL="742950" lvl="1" indent="-285750"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hu-HU" sz="4000" dirty="0" smtClean="0">
                <a:effectLst/>
              </a:rPr>
              <a:t>InterCity:</a:t>
            </a:r>
            <a:endParaRPr lang="hu-HU" sz="4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0961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03F3C9B9-7C6C-47F5-A307-995224AF57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9"/>
            <a:ext cx="576072" cy="60898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Tartalom helye 3">
            <a:extLst>
              <a:ext uri="{FF2B5EF4-FFF2-40B4-BE49-F238E27FC236}">
                <a16:creationId xmlns:a16="http://schemas.microsoft.com/office/drawing/2014/main" xmlns="" id="{6450C515-F9BE-4522-8106-BFFBAF44DDC2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17" r="13255" b="-3"/>
          <a:stretch/>
        </p:blipFill>
        <p:spPr>
          <a:xfrm>
            <a:off x="4566066" y="3264090"/>
            <a:ext cx="4577933" cy="3593910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xmlns="" id="{DFE12038-C3D8-458A-8761-63D54796E8BE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37" b="-2"/>
          <a:stretch/>
        </p:blipFill>
        <p:spPr>
          <a:xfrm>
            <a:off x="694527" y="9"/>
            <a:ext cx="5459934" cy="3895335"/>
          </a:xfrm>
          <a:custGeom>
            <a:avLst/>
            <a:gdLst/>
            <a:ahLst/>
            <a:cxnLst/>
            <a:rect l="l" t="t" r="r" b="b"/>
            <a:pathLst>
              <a:path w="7279913" h="3895335">
                <a:moveTo>
                  <a:pt x="0" y="0"/>
                </a:moveTo>
                <a:lnTo>
                  <a:pt x="7279913" y="0"/>
                </a:lnTo>
                <a:lnTo>
                  <a:pt x="7279913" y="3116976"/>
                </a:lnTo>
                <a:lnTo>
                  <a:pt x="5011287" y="3116976"/>
                </a:lnTo>
                <a:lnTo>
                  <a:pt x="5011287" y="3895335"/>
                </a:lnTo>
                <a:lnTo>
                  <a:pt x="0" y="3895335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9A2D811-E810-442B-A123-DB2C161946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256062" y="643467"/>
            <a:ext cx="2887938" cy="247351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C1ED2581-C601-4BA0-BB0B-A5E35F7627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94527" y="4069422"/>
            <a:ext cx="3750889" cy="20204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xmlns="" id="{868777BC-1C97-494B-8A29-185D4C59F469}"/>
              </a:ext>
            </a:extLst>
          </p:cNvPr>
          <p:cNvSpPr txBox="1"/>
          <p:nvPr/>
        </p:nvSpPr>
        <p:spPr>
          <a:xfrm>
            <a:off x="576072" y="4191785"/>
            <a:ext cx="44031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b="1" cap="all" spc="2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Emeletes motorvonat</a:t>
            </a:r>
          </a:p>
        </p:txBody>
      </p:sp>
    </p:spTree>
    <p:extLst>
      <p:ext uri="{BB962C8B-B14F-4D97-AF65-F5344CB8AC3E}">
        <p14:creationId xmlns:p14="http://schemas.microsoft.com/office/powerpoint/2010/main" xmlns="" val="34329969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15F1CC53-719A-4763-BF30-5E25A63CEF3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ím 3">
            <a:extLst>
              <a:ext uri="{FF2B5EF4-FFF2-40B4-BE49-F238E27FC236}">
                <a16:creationId xmlns:a16="http://schemas.microsoft.com/office/drawing/2014/main" xmlns="" id="{91DF9839-2F6F-4833-A6E8-4702C676F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8147304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000" b="1" dirty="0">
                <a:solidFill>
                  <a:schemeClr val="tx1"/>
                </a:solidFill>
              </a:rPr>
              <a:t>A </a:t>
            </a:r>
            <a:r>
              <a:rPr lang="en-US" sz="5000" b="1" dirty="0" err="1">
                <a:solidFill>
                  <a:schemeClr val="tx1"/>
                </a:solidFill>
              </a:rPr>
              <a:t>vasúti</a:t>
            </a:r>
            <a:r>
              <a:rPr lang="en-US" sz="5000" b="1" dirty="0">
                <a:solidFill>
                  <a:schemeClr val="tx1"/>
                </a:solidFill>
              </a:rPr>
              <a:t> </a:t>
            </a:r>
            <a:r>
              <a:rPr lang="en-US" sz="5000" b="1" dirty="0" err="1">
                <a:solidFill>
                  <a:schemeClr val="tx1"/>
                </a:solidFill>
              </a:rPr>
              <a:t>technológia</a:t>
            </a:r>
            <a:r>
              <a:rPr lang="en-US" sz="5000" b="1" dirty="0">
                <a:solidFill>
                  <a:schemeClr val="tx1"/>
                </a:solidFill>
              </a:rPr>
              <a:t> </a:t>
            </a:r>
            <a:r>
              <a:rPr lang="en-US" sz="5000" b="1" dirty="0" err="1" smtClean="0">
                <a:solidFill>
                  <a:schemeClr val="tx1"/>
                </a:solidFill>
              </a:rPr>
              <a:t>jövője</a:t>
            </a:r>
            <a:r>
              <a:rPr lang="hu-HU" sz="5000" b="1" dirty="0" smtClean="0">
                <a:solidFill>
                  <a:schemeClr val="tx1"/>
                </a:solidFill>
              </a:rPr>
              <a:t> </a:t>
            </a:r>
            <a:r>
              <a:rPr lang="en-US" sz="5000" b="1" dirty="0" smtClean="0">
                <a:solidFill>
                  <a:schemeClr val="tx1"/>
                </a:solidFill>
              </a:rPr>
              <a:t>-</a:t>
            </a:r>
            <a:r>
              <a:rPr lang="hu-HU" sz="5000" b="1" dirty="0" smtClean="0">
                <a:solidFill>
                  <a:schemeClr val="tx1"/>
                </a:solidFill>
              </a:rPr>
              <a:t> </a:t>
            </a:r>
            <a:r>
              <a:rPr lang="en-US" sz="5000" b="1" dirty="0" err="1" smtClean="0">
                <a:solidFill>
                  <a:schemeClr val="tx1"/>
                </a:solidFill>
              </a:rPr>
              <a:t>hidrogén</a:t>
            </a:r>
            <a:r>
              <a:rPr lang="en-US" sz="5000" b="1" dirty="0" smtClean="0">
                <a:solidFill>
                  <a:schemeClr val="tx1"/>
                </a:solidFill>
              </a:rPr>
              <a:t> </a:t>
            </a:r>
            <a:r>
              <a:rPr lang="en-US" sz="5000" b="1" dirty="0" err="1">
                <a:solidFill>
                  <a:schemeClr val="tx1"/>
                </a:solidFill>
              </a:rPr>
              <a:t>üzem</a:t>
            </a:r>
            <a:endParaRPr lang="en-US" sz="5000" b="1" dirty="0">
              <a:solidFill>
                <a:schemeClr val="tx1"/>
              </a:solidFill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5ECB1430-5CD1-470D-8F0F-7EDE4C79029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zöveg helye 7">
            <a:extLst>
              <a:ext uri="{FF2B5EF4-FFF2-40B4-BE49-F238E27FC236}">
                <a16:creationId xmlns:a16="http://schemas.microsoft.com/office/drawing/2014/main" xmlns="" id="{56554989-B268-48A6-846A-5E48D22634B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910260" y="2286000"/>
            <a:ext cx="3565525" cy="822325"/>
          </a:xfrm>
        </p:spPr>
        <p:txBody>
          <a:bodyPr/>
          <a:lstStyle/>
          <a:p>
            <a:pPr algn="ctr"/>
            <a:r>
              <a:rPr lang="hu-HU" b="1" dirty="0"/>
              <a:t>ELŐNYE</a:t>
            </a:r>
          </a:p>
        </p:txBody>
      </p:sp>
      <p:graphicFrame>
        <p:nvGraphicFramePr>
          <p:cNvPr id="11" name="Tartalom helye 8">
            <a:extLst>
              <a:ext uri="{FF2B5EF4-FFF2-40B4-BE49-F238E27FC236}">
                <a16:creationId xmlns:a16="http://schemas.microsoft.com/office/drawing/2014/main" xmlns="" id="{8E88103B-9D83-4CF6-96DE-4D128057A1BA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xmlns="" val="447417473"/>
              </p:ext>
            </p:extLst>
          </p:nvPr>
        </p:nvGraphicFramePr>
        <p:xfrm>
          <a:off x="768096" y="2286000"/>
          <a:ext cx="7290054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8864898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22953FD7-F17A-4D8D-8237-93E8D567166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ím 1">
            <a:extLst>
              <a:ext uri="{FF2B5EF4-FFF2-40B4-BE49-F238E27FC236}">
                <a16:creationId xmlns:a16="http://schemas.microsoft.com/office/drawing/2014/main" xmlns="" id="{FB0D5EDD-426C-4648-9998-CAC0EA29D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5" y="585216"/>
            <a:ext cx="8129719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300" b="1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A vasúti </a:t>
            </a:r>
            <a:r>
              <a:rPr lang="en-US" sz="4300" b="1" kern="1200" cap="all" spc="100" baseline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technológia</a:t>
            </a:r>
            <a:r>
              <a:rPr lang="en-US" sz="4300" b="1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300" b="1" kern="1200" cap="all" spc="100" baseline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jövője</a:t>
            </a:r>
            <a:r>
              <a:rPr lang="hu-HU" sz="4300" b="1" kern="1200" cap="all" spc="1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300" b="1" kern="1200" cap="all" spc="1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–</a:t>
            </a:r>
            <a:r>
              <a:rPr lang="hu-HU" sz="4300" b="1" kern="1200" cap="all" spc="1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 a </a:t>
            </a:r>
            <a:r>
              <a:rPr lang="en-US" sz="4300" b="1" kern="1200" cap="all" spc="100" baseline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hidrogén</a:t>
            </a:r>
            <a:r>
              <a:rPr lang="en-US" sz="4300" b="1" kern="1200" cap="all" spc="1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300" b="1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üzem jellemzői</a:t>
            </a:r>
            <a:endParaRPr lang="en-US" sz="4300" kern="1200" cap="all" spc="100" baseline="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Szövegdoboz 3">
            <a:extLst>
              <a:ext uri="{FF2B5EF4-FFF2-40B4-BE49-F238E27FC236}">
                <a16:creationId xmlns:a16="http://schemas.microsoft.com/office/drawing/2014/main" xmlns="" id="{D5DF19D0-839F-4CA6-A9DA-DF8B36AE95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755613499"/>
              </p:ext>
            </p:extLst>
          </p:nvPr>
        </p:nvGraphicFramePr>
        <p:xfrm>
          <a:off x="767953" y="2286000"/>
          <a:ext cx="7290197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272541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ím 6">
            <a:extLst>
              <a:ext uri="{FF2B5EF4-FFF2-40B4-BE49-F238E27FC236}">
                <a16:creationId xmlns:a16="http://schemas.microsoft.com/office/drawing/2014/main" xmlns="" id="{3F7758F6-671D-4AF3-9213-DC1FE3F2E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smtClean="0"/>
              <a:t>hidrogén </a:t>
            </a:r>
            <a:r>
              <a:rPr lang="hu-HU" dirty="0"/>
              <a:t>hajtású motorvonat</a:t>
            </a:r>
          </a:p>
        </p:txBody>
      </p:sp>
      <p:pic>
        <p:nvPicPr>
          <p:cNvPr id="9" name="Tartalom helye 8" descr="alstom_coradia_ilint">
            <a:extLst>
              <a:ext uri="{FF2B5EF4-FFF2-40B4-BE49-F238E27FC236}">
                <a16:creationId xmlns:a16="http://schemas.microsoft.com/office/drawing/2014/main" xmlns="" id="{DABA1733-E42F-476D-BF94-E3C4F6254385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355"/>
          <a:stretch/>
        </p:blipFill>
        <p:spPr bwMode="auto">
          <a:xfrm>
            <a:off x="768097" y="2084832"/>
            <a:ext cx="7690104" cy="43609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322275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D24B09D-E6AE-4717-B91A-B3B8C453606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63474" y="487680"/>
            <a:ext cx="4681160" cy="3432360"/>
          </a:xfrm>
          <a:prstGeom prst="rect">
            <a:avLst/>
          </a:prstGeom>
          <a:solidFill>
            <a:srgbClr val="FFFFFF"/>
          </a:solidFill>
          <a:ln w="19050" cap="sq">
            <a:solidFill>
              <a:schemeClr val="tx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Kép 4" descr="Képtalálatok a következőre: talgo hydrogen train">
            <a:extLst>
              <a:ext uri="{FF2B5EF4-FFF2-40B4-BE49-F238E27FC236}">
                <a16:creationId xmlns:a16="http://schemas.microsoft.com/office/drawing/2014/main" xmlns="" id="{3F5B0E6B-A6B8-4A5E-8A7A-B06F2FCED84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4774" y="1270652"/>
            <a:ext cx="4198559" cy="1899847"/>
          </a:xfrm>
          <a:prstGeom prst="rect">
            <a:avLst/>
          </a:prstGeom>
          <a:noFill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9173777-A292-4AB4-8ADE-C4378162A8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65283" y="643467"/>
            <a:ext cx="3013516" cy="249928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5FBC756F-E66D-4F8A-A1DE-23D5B8987B1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60120" y="4080063"/>
            <a:ext cx="4084513" cy="19986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2AAE2ED-8030-4090-84B5-A5E04DD957A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65284" y="3303616"/>
            <a:ext cx="3610202" cy="2775066"/>
          </a:xfrm>
          <a:prstGeom prst="rect">
            <a:avLst/>
          </a:prstGeom>
          <a:solidFill>
            <a:srgbClr val="FFFFFF"/>
          </a:solidFill>
          <a:ln w="19050" cap="sq">
            <a:solidFill>
              <a:schemeClr val="tx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Kép 3" descr="Képtalálatok a következőre: Siemens Mireo Plus H hydrogen">
            <a:extLst>
              <a:ext uri="{FF2B5EF4-FFF2-40B4-BE49-F238E27FC236}">
                <a16:creationId xmlns:a16="http://schemas.microsoft.com/office/drawing/2014/main" xmlns="" id="{0382D619-E0F7-4425-A077-6F672356500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406583" y="3967892"/>
            <a:ext cx="3127603" cy="1446516"/>
          </a:xfrm>
          <a:prstGeom prst="rect">
            <a:avLst/>
          </a:prstGeom>
          <a:noFill/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xmlns="" id="{723522EC-4783-4688-A8A2-57F01358A67E}"/>
              </a:ext>
            </a:extLst>
          </p:cNvPr>
          <p:cNvSpPr txBox="1"/>
          <p:nvPr/>
        </p:nvSpPr>
        <p:spPr>
          <a:xfrm>
            <a:off x="5225608" y="818865"/>
            <a:ext cx="28928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>
                <a:latin typeface="+mj-lt"/>
              </a:rPr>
              <a:t>Spanyol fejlesztésű, hidrogén hajtású motorvonat.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xmlns="" id="{4ADA89E8-2905-4521-9E1B-ADB988110AC5}"/>
              </a:ext>
            </a:extLst>
          </p:cNvPr>
          <p:cNvSpPr txBox="1"/>
          <p:nvPr/>
        </p:nvSpPr>
        <p:spPr>
          <a:xfrm>
            <a:off x="1401201" y="4146458"/>
            <a:ext cx="25898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 smtClean="0">
                <a:latin typeface="+mj-lt"/>
              </a:rPr>
              <a:t>H</a:t>
            </a:r>
            <a:r>
              <a:rPr lang="hu-HU" sz="2800" dirty="0" smtClean="0">
                <a:latin typeface="+mj-lt"/>
              </a:rPr>
              <a:t>idrogén hajtású kétrészes </a:t>
            </a:r>
            <a:r>
              <a:rPr lang="hu-HU" sz="2800" dirty="0">
                <a:latin typeface="+mj-lt"/>
              </a:rPr>
              <a:t>motorvonat.</a:t>
            </a:r>
          </a:p>
        </p:txBody>
      </p:sp>
    </p:spTree>
    <p:extLst>
      <p:ext uri="{BB962C8B-B14F-4D97-AF65-F5344CB8AC3E}">
        <p14:creationId xmlns:p14="http://schemas.microsoft.com/office/powerpoint/2010/main" xmlns="" val="11168649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CD2B798-7994-4548-A2BE-4AEF9C1A5FA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Oval 5">
            <a:extLst>
              <a:ext uri="{FF2B5EF4-FFF2-40B4-BE49-F238E27FC236}">
                <a16:creationId xmlns:a16="http://schemas.microsoft.com/office/drawing/2014/main" xmlns="" id="{E6162320-3B67-42BB-AF9D-939326E648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6722E143-84C1-4F95-937C-78B92D2811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ím 1">
            <a:extLst>
              <a:ext uri="{FF2B5EF4-FFF2-40B4-BE49-F238E27FC236}">
                <a16:creationId xmlns:a16="http://schemas.microsoft.com/office/drawing/2014/main" xmlns="" id="{98EDF2B0-86E8-4F86-9D86-05592358C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899" y="4960137"/>
            <a:ext cx="8607669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hu-HU" sz="5000" kern="1200" cap="all" spc="2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Közúti </a:t>
            </a:r>
            <a:r>
              <a:rPr lang="en-US" sz="5000" kern="1200" cap="all" spc="200" baseline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Tömegközlekedés</a:t>
            </a:r>
            <a:r>
              <a:rPr lang="en-US" sz="5000" kern="1200" cap="all" spc="2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 autóbusszal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xmlns="" id="{E7D85C84-3D6E-49A5-8BD1-C8CA73C2345D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082" b="172"/>
          <a:stretch/>
        </p:blipFill>
        <p:spPr bwMode="auto">
          <a:xfrm>
            <a:off x="20" y="10"/>
            <a:ext cx="9143980" cy="4571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784622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FB424EBC-7E60-4966-BB0E-9446FC09F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31" y="194310"/>
            <a:ext cx="7290054" cy="709012"/>
          </a:xfrm>
        </p:spPr>
        <p:txBody>
          <a:bodyPr/>
          <a:lstStyle/>
          <a:p>
            <a:pPr algn="ctr"/>
            <a:r>
              <a:rPr lang="hu-HU" dirty="0"/>
              <a:t>Zöld buszok</a:t>
            </a:r>
          </a:p>
        </p:txBody>
      </p:sp>
      <p:pic>
        <p:nvPicPr>
          <p:cNvPr id="4" name="Tartalom helye 3">
            <a:extLst>
              <a:ext uri="{FF2B5EF4-FFF2-40B4-BE49-F238E27FC236}">
                <a16:creationId xmlns:a16="http://schemas.microsoft.com/office/drawing/2014/main" xmlns="" id="{94E2F10C-57F2-44D1-B797-3666E5CFE8C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668" y="789812"/>
            <a:ext cx="5769033" cy="3100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xmlns="" id="{D94CC932-EF1F-46B0-96F4-AA24C53D115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8446"/>
          <a:stretch>
            <a:fillRect/>
          </a:stretch>
        </p:blipFill>
        <p:spPr>
          <a:xfrm>
            <a:off x="3475660" y="3427865"/>
            <a:ext cx="4698099" cy="3234690"/>
          </a:xfrm>
          <a:prstGeom prst="rect">
            <a:avLst/>
          </a:prstGeom>
        </p:spPr>
      </p:pic>
      <p:sp>
        <p:nvSpPr>
          <p:cNvPr id="6" name="Szövegdoboz 5">
            <a:extLst>
              <a:ext uri="{FF2B5EF4-FFF2-40B4-BE49-F238E27FC236}">
                <a16:creationId xmlns:a16="http://schemas.microsoft.com/office/drawing/2014/main" xmlns="" id="{B5936B9B-0F12-4258-A541-89E3D58F5AC8}"/>
              </a:ext>
            </a:extLst>
          </p:cNvPr>
          <p:cNvSpPr txBox="1"/>
          <p:nvPr/>
        </p:nvSpPr>
        <p:spPr>
          <a:xfrm>
            <a:off x="6457070" y="1603717"/>
            <a:ext cx="26869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/>
              <a:t>Elektromos busz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xmlns="" id="{C392071A-FCCE-4302-A336-6C527AC31E9F}"/>
              </a:ext>
            </a:extLst>
          </p:cNvPr>
          <p:cNvSpPr txBox="1"/>
          <p:nvPr/>
        </p:nvSpPr>
        <p:spPr>
          <a:xfrm>
            <a:off x="242668" y="4811151"/>
            <a:ext cx="2570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600" dirty="0">
                <a:latin typeface="+mj-lt"/>
              </a:rPr>
              <a:t>Gázüzemű busz</a:t>
            </a:r>
          </a:p>
        </p:txBody>
      </p:sp>
    </p:spTree>
    <p:extLst>
      <p:ext uri="{BB962C8B-B14F-4D97-AF65-F5344CB8AC3E}">
        <p14:creationId xmlns:p14="http://schemas.microsoft.com/office/powerpoint/2010/main" xmlns="" val="28850597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4FAE1107-CEC3-4041-8BAA-CDB6F6759B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410141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57DEA113-BD8E-4D8B-A0E8-60DDE7C57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829" y="248570"/>
            <a:ext cx="8572499" cy="1155508"/>
          </a:xfrm>
        </p:spPr>
        <p:txBody>
          <a:bodyPr>
            <a:normAutofit/>
          </a:bodyPr>
          <a:lstStyle/>
          <a:p>
            <a:r>
              <a:rPr lang="hu-HU" sz="3100" b="1" dirty="0">
                <a:solidFill>
                  <a:schemeClr val="accent5">
                    <a:lumMod val="50000"/>
                  </a:schemeClr>
                </a:solidFill>
              </a:rPr>
              <a:t>Környezetvédelmi programok a volánbusznál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1AEA88FB-F5DD-45CE-AAE1-7B33D0ABDD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artalom helye 2">
            <a:extLst>
              <a:ext uri="{FF2B5EF4-FFF2-40B4-BE49-F238E27FC236}">
                <a16:creationId xmlns:a16="http://schemas.microsoft.com/office/drawing/2014/main" xmlns="" id="{E8583D97-4D9B-4E3D-9703-DB12C69883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829" y="1652648"/>
            <a:ext cx="3721580" cy="49567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3200" dirty="0">
                <a:solidFill>
                  <a:srgbClr val="FFFFFF"/>
                </a:solidFill>
                <a:latin typeface="+mj-lt"/>
              </a:rPr>
              <a:t>Kerékpártárolók az autóbusz – állomásokon.</a:t>
            </a:r>
          </a:p>
          <a:p>
            <a:pPr marL="0" indent="0">
              <a:buNone/>
            </a:pPr>
            <a:r>
              <a:rPr lang="hu-HU" sz="3200" dirty="0">
                <a:solidFill>
                  <a:srgbClr val="FFFFFF"/>
                </a:solidFill>
                <a:latin typeface="+mj-lt"/>
              </a:rPr>
              <a:t>Természetközeli területek </a:t>
            </a:r>
            <a:r>
              <a:rPr lang="hu-HU" sz="3200" dirty="0" smtClean="0">
                <a:solidFill>
                  <a:srgbClr val="FFFFFF"/>
                </a:solidFill>
                <a:latin typeface="+mj-lt"/>
              </a:rPr>
              <a:t>növelése, </a:t>
            </a:r>
            <a:r>
              <a:rPr lang="hu-HU" sz="3200" dirty="0">
                <a:solidFill>
                  <a:srgbClr val="FFFFFF"/>
                </a:solidFill>
                <a:latin typeface="+mj-lt"/>
              </a:rPr>
              <a:t>parkosítás.</a:t>
            </a:r>
          </a:p>
          <a:p>
            <a:pPr marL="0" indent="0">
              <a:buNone/>
            </a:pPr>
            <a:r>
              <a:rPr lang="hu-HU" sz="3200" dirty="0">
                <a:solidFill>
                  <a:srgbClr val="FFFFFF"/>
                </a:solidFill>
                <a:latin typeface="+mj-lt"/>
              </a:rPr>
              <a:t>Zajcsökkentő növényzet ültetése.</a:t>
            </a:r>
          </a:p>
          <a:p>
            <a:pPr marL="0" indent="0">
              <a:buNone/>
            </a:pPr>
            <a:r>
              <a:rPr lang="hu-HU" sz="3200" dirty="0">
                <a:solidFill>
                  <a:srgbClr val="FFFFFF"/>
                </a:solidFill>
                <a:latin typeface="+mj-lt"/>
              </a:rPr>
              <a:t>Papírmentes </a:t>
            </a:r>
            <a:r>
              <a:rPr lang="hu-HU" sz="3200" dirty="0" smtClean="0">
                <a:solidFill>
                  <a:srgbClr val="FFFFFF"/>
                </a:solidFill>
                <a:latin typeface="+mj-lt"/>
              </a:rPr>
              <a:t>jegy- </a:t>
            </a:r>
            <a:r>
              <a:rPr lang="hu-HU" sz="3200" dirty="0">
                <a:solidFill>
                  <a:srgbClr val="FFFFFF"/>
                </a:solidFill>
                <a:latin typeface="+mj-lt"/>
              </a:rPr>
              <a:t>és bérletvásárlás.</a:t>
            </a:r>
          </a:p>
          <a:p>
            <a:pPr>
              <a:buFont typeface="Wingdings" panose="05000000000000000000" pitchFamily="2" charset="2"/>
              <a:buChar char="Ø"/>
            </a:pPr>
            <a:endParaRPr lang="hu-HU" dirty="0">
              <a:solidFill>
                <a:srgbClr val="FFFFFF"/>
              </a:solidFill>
              <a:latin typeface="+mj-lt"/>
            </a:endParaRPr>
          </a:p>
          <a:p>
            <a:pPr>
              <a:buFont typeface="Wingdings" panose="05000000000000000000" pitchFamily="2" charset="2"/>
              <a:buChar char="Ø"/>
            </a:pPr>
            <a:endParaRPr lang="hu-HU" dirty="0">
              <a:solidFill>
                <a:srgbClr val="FFFFFF"/>
              </a:solidFill>
              <a:latin typeface="+mj-lt"/>
            </a:endParaRPr>
          </a:p>
          <a:p>
            <a:pPr marL="0" indent="0">
              <a:buNone/>
            </a:pPr>
            <a:endParaRPr lang="hu-HU" dirty="0">
              <a:solidFill>
                <a:srgbClr val="FFFFFF"/>
              </a:solidFill>
              <a:latin typeface="+mj-lt"/>
            </a:endParaRPr>
          </a:p>
          <a:p>
            <a:endParaRPr lang="hu-HU" dirty="0">
              <a:solidFill>
                <a:srgbClr val="FFFFFF"/>
              </a:solidFill>
            </a:endParaRP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xmlns="" id="{B30132E2-58D8-4939-8AC7-CF094ED7FD9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894522"/>
            <a:ext cx="4091940" cy="306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9422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E9C843E4-098C-47F1-AFB8-428A08CA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540199"/>
          </a:xfrm>
        </p:spPr>
        <p:txBody>
          <a:bodyPr>
            <a:noAutofit/>
          </a:bodyPr>
          <a:lstStyle/>
          <a:p>
            <a:r>
              <a:rPr lang="hu-HU" sz="3600" dirty="0"/>
              <a:t>Megfigyelési szempontok a csoportmunkához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xmlns="" id="{65041703-A446-4B13-B303-A2AEA455DB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382" y="1665103"/>
            <a:ext cx="8617527" cy="5040497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hu-HU" sz="3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kerék jelenthette-e az időt </a:t>
            </a:r>
            <a:r>
              <a:rPr lang="hu-HU" sz="30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magát? </a:t>
            </a:r>
            <a:r>
              <a:rPr lang="hu-HU" sz="3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hu-HU" sz="30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ogyan lehet </a:t>
            </a:r>
            <a:r>
              <a:rPr lang="hu-HU" sz="3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ezt a jelentést megmagyarázni?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Milyen távolságra tette lehetővé a mobilitást a kerék, a kocsi és a </a:t>
            </a:r>
            <a:r>
              <a:rPr lang="hu-HU" sz="30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gőzmozdony? </a:t>
            </a:r>
            <a:r>
              <a:rPr lang="hu-HU" sz="3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hu-HU" sz="30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gy </a:t>
            </a:r>
            <a:r>
              <a:rPr lang="hu-HU" sz="3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adott város lakosságának hányada </a:t>
            </a:r>
            <a:r>
              <a:rPr lang="hu-HU" sz="30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számára biztosította a mobilitást? </a:t>
            </a:r>
            <a:endParaRPr lang="hu-HU" sz="30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hu-HU" sz="3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Miért kezdtek el lovakat használni a bányászatban?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Hol használtak először lóvasutat </a:t>
            </a:r>
            <a:r>
              <a:rPr lang="hu-HU" sz="30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személyszállításra? </a:t>
            </a:r>
            <a:r>
              <a:rPr lang="hu-HU" sz="3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Mikor használtak először lóvasutat Pesten?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3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Hol van Bécsújhely, s miért lehetett pont ez a szakasz az első hazai vasútvonal?  </a:t>
            </a:r>
            <a:endParaRPr lang="hu-HU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xmlns="" val="8388517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5716" y="431378"/>
            <a:ext cx="8520600" cy="572700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Milyen előnyei és hátrányai vannak a szállítási módoknak?</a:t>
            </a: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1665300"/>
              </p:ext>
            </p:extLst>
          </p:nvPr>
        </p:nvGraphicFramePr>
        <p:xfrm>
          <a:off x="827584" y="2138289"/>
          <a:ext cx="7776864" cy="3418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xmlns="" val="355165293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xmlns="" val="841172253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xmlns="" val="3743339251"/>
                    </a:ext>
                  </a:extLst>
                </a:gridCol>
              </a:tblGrid>
              <a:tr h="255632">
                <a:tc>
                  <a:txBody>
                    <a:bodyPr/>
                    <a:lstStyle/>
                    <a:p>
                      <a:r>
                        <a:rPr lang="hu-HU" dirty="0"/>
                        <a:t>Szállítási mód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Előny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Hátrány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49504267"/>
                  </a:ext>
                </a:extLst>
              </a:tr>
              <a:tr h="763285">
                <a:tc>
                  <a:txBody>
                    <a:bodyPr/>
                    <a:lstStyle/>
                    <a:p>
                      <a:pPr algn="l"/>
                      <a:r>
                        <a:rPr lang="hu-HU" dirty="0"/>
                        <a:t>Közúti szállítás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hu-H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94552539"/>
                  </a:ext>
                </a:extLst>
              </a:tr>
              <a:tr h="763285">
                <a:tc>
                  <a:txBody>
                    <a:bodyPr/>
                    <a:lstStyle/>
                    <a:p>
                      <a:pPr algn="l"/>
                      <a:r>
                        <a:rPr lang="hu-HU" dirty="0"/>
                        <a:t>Vasúti szállítás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hu-H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49034328"/>
                  </a:ext>
                </a:extLst>
              </a:tr>
              <a:tr h="763285">
                <a:tc>
                  <a:txBody>
                    <a:bodyPr/>
                    <a:lstStyle/>
                    <a:p>
                      <a:pPr algn="l"/>
                      <a:r>
                        <a:rPr lang="hu-HU" dirty="0"/>
                        <a:t>Vízi szállítás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hu-H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hu-H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57877990"/>
                  </a:ext>
                </a:extLst>
              </a:tr>
              <a:tr h="763285">
                <a:tc>
                  <a:txBody>
                    <a:bodyPr/>
                    <a:lstStyle/>
                    <a:p>
                      <a:pPr algn="l"/>
                      <a:r>
                        <a:rPr lang="hu-HU" dirty="0"/>
                        <a:t>Légi</a:t>
                      </a:r>
                      <a:r>
                        <a:rPr lang="hu-HU" baseline="0" dirty="0"/>
                        <a:t> szállítás</a:t>
                      </a: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hu-H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96893810"/>
                  </a:ext>
                </a:extLst>
              </a:tr>
            </a:tbl>
          </a:graphicData>
        </a:graphic>
      </p:graphicFrame>
      <p:sp>
        <p:nvSpPr>
          <p:cNvPr id="3" name="Szövegdoboz 2"/>
          <p:cNvSpPr txBox="1"/>
          <p:nvPr/>
        </p:nvSpPr>
        <p:spPr>
          <a:xfrm>
            <a:off x="2555776" y="2716260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/>
              <a:t>Rugalmas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5322993" y="2661077"/>
            <a:ext cx="332255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/>
              <a:t>Jelentős károsanyag-kibocsátás, az utak elhasználódása fokozódik </a:t>
            </a:r>
          </a:p>
          <a:p>
            <a:pPr algn="ctr"/>
            <a:endParaRPr lang="hu-HU" sz="14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2597657" y="3413106"/>
            <a:ext cx="2744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/>
              <a:t>Nagy mennyiségű árut  szállít, kis környezetterhelés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5261402" y="3470085"/>
            <a:ext cx="352839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/>
              <a:t>Kötött útvonal, költséges a kötött pálya kiépítése és üzemeltetése</a:t>
            </a:r>
          </a:p>
          <a:p>
            <a:endParaRPr lang="hu-HU" dirty="0"/>
          </a:p>
        </p:txBody>
      </p:sp>
      <p:sp>
        <p:nvSpPr>
          <p:cNvPr id="8" name="Szövegdoboz 7"/>
          <p:cNvSpPr txBox="1"/>
          <p:nvPr/>
        </p:nvSpPr>
        <p:spPr>
          <a:xfrm>
            <a:off x="2368775" y="4143543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/>
              <a:t>Nagy mennyiségű árut szállít, alacsony relatív környezetterhelés</a:t>
            </a:r>
          </a:p>
        </p:txBody>
      </p:sp>
      <p:sp>
        <p:nvSpPr>
          <p:cNvPr id="9" name="Szövegdoboz 8"/>
          <p:cNvSpPr txBox="1"/>
          <p:nvPr/>
        </p:nvSpPr>
        <p:spPr>
          <a:xfrm>
            <a:off x="5340209" y="4163559"/>
            <a:ext cx="3204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/>
              <a:t>Kötött útvonal, lassú, jelentős károsanyag-kibocsátás</a:t>
            </a:r>
          </a:p>
        </p:txBody>
      </p:sp>
      <p:sp>
        <p:nvSpPr>
          <p:cNvPr id="10" name="Szövegdoboz 9"/>
          <p:cNvSpPr txBox="1"/>
          <p:nvPr/>
        </p:nvSpPr>
        <p:spPr>
          <a:xfrm>
            <a:off x="2590676" y="4965676"/>
            <a:ext cx="24364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/>
              <a:t>Gyors, rugalmas</a:t>
            </a:r>
          </a:p>
        </p:txBody>
      </p:sp>
      <p:sp>
        <p:nvSpPr>
          <p:cNvPr id="11" name="Szövegdoboz 10"/>
          <p:cNvSpPr txBox="1"/>
          <p:nvPr/>
        </p:nvSpPr>
        <p:spPr>
          <a:xfrm>
            <a:off x="5436096" y="4821440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/>
              <a:t>Környezetszennyező, nem minden árut lehet szállítani így, költséges üzemeltetés</a:t>
            </a:r>
          </a:p>
        </p:txBody>
      </p:sp>
    </p:spTree>
    <p:extLst>
      <p:ext uri="{BB962C8B-B14F-4D97-AF65-F5344CB8AC3E}">
        <p14:creationId xmlns:p14="http://schemas.microsoft.com/office/powerpoint/2010/main" xmlns="" val="421337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CC1056AE-9B0E-42DC-A49C-B67C9B5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526132"/>
          </a:xfrm>
        </p:spPr>
        <p:txBody>
          <a:bodyPr>
            <a:noAutofit/>
          </a:bodyPr>
          <a:lstStyle/>
          <a:p>
            <a:pPr algn="ctr"/>
            <a:r>
              <a:rPr lang="hu-HU" sz="4000" dirty="0"/>
              <a:t>EGYÉNI VÁLLALÁSOK</a:t>
            </a:r>
          </a:p>
        </p:txBody>
      </p:sp>
      <p:graphicFrame>
        <p:nvGraphicFramePr>
          <p:cNvPr id="5" name="Tartalom helye 2">
            <a:extLst>
              <a:ext uri="{FF2B5EF4-FFF2-40B4-BE49-F238E27FC236}">
                <a16:creationId xmlns:a16="http://schemas.microsoft.com/office/drawing/2014/main" xmlns="" id="{8ADC7F19-B400-4C5E-BA15-0DBCDB97143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36316492"/>
              </p:ext>
            </p:extLst>
          </p:nvPr>
        </p:nvGraphicFramePr>
        <p:xfrm>
          <a:off x="768097" y="1631852"/>
          <a:ext cx="7290055" cy="4677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223308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CD2B798-7994-4548-A2BE-4AEF9C1A5FA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>
            <a:extLst>
              <a:ext uri="{FF2B5EF4-FFF2-40B4-BE49-F238E27FC236}">
                <a16:creationId xmlns:a16="http://schemas.microsoft.com/office/drawing/2014/main" xmlns="" id="{E6162320-3B67-42BB-AF9D-939326E648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3999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6722E143-84C1-4F95-937C-78B92D2811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zövegdoboz 3">
            <a:extLst>
              <a:ext uri="{FF2B5EF4-FFF2-40B4-BE49-F238E27FC236}">
                <a16:creationId xmlns:a16="http://schemas.microsoft.com/office/drawing/2014/main" xmlns="" id="{64FD6853-0D2E-4ED3-815F-CF84BDF48EE1}"/>
              </a:ext>
            </a:extLst>
          </p:cNvPr>
          <p:cNvSpPr txBox="1"/>
          <p:nvPr/>
        </p:nvSpPr>
        <p:spPr>
          <a:xfrm>
            <a:off x="0" y="4960137"/>
            <a:ext cx="8880764" cy="1463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600" b="1" kern="1200" cap="all" spc="2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Magyar kocsi Mátyás király korából</a:t>
            </a:r>
          </a:p>
        </p:txBody>
      </p:sp>
      <p:pic>
        <p:nvPicPr>
          <p:cNvPr id="3" name="Kép 2" descr="A képen szöveg, ló, kültéri, szállítmány látható&#10;&#10;Automatikusan generált leírás">
            <a:extLst>
              <a:ext uri="{FF2B5EF4-FFF2-40B4-BE49-F238E27FC236}">
                <a16:creationId xmlns:a16="http://schemas.microsoft.com/office/drawing/2014/main" xmlns="" id="{3218FE09-529B-4083-A0A8-87F7BFE62D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064" b="4508"/>
          <a:stretch/>
        </p:blipFill>
        <p:spPr>
          <a:xfrm>
            <a:off x="20" y="11"/>
            <a:ext cx="9143980" cy="457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5368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 descr="A képen térkép látható&#10;&#10;Automatikusan generált leírás">
            <a:extLst>
              <a:ext uri="{FF2B5EF4-FFF2-40B4-BE49-F238E27FC236}">
                <a16:creationId xmlns:a16="http://schemas.microsoft.com/office/drawing/2014/main" xmlns="" id="{A595099A-C18A-45B4-853D-316F115317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001" r="19181" b="5676"/>
          <a:stretch/>
        </p:blipFill>
        <p:spPr>
          <a:xfrm>
            <a:off x="1236457" y="790050"/>
            <a:ext cx="6616215" cy="5254762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xmlns="" id="{5E3341D5-4DE8-406B-A8C2-BF8CF42D5C16}"/>
              </a:ext>
            </a:extLst>
          </p:cNvPr>
          <p:cNvSpPr txBox="1"/>
          <p:nvPr/>
        </p:nvSpPr>
        <p:spPr>
          <a:xfrm>
            <a:off x="1457739" y="5526157"/>
            <a:ext cx="1825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600" b="1" dirty="0">
                <a:solidFill>
                  <a:srgbClr val="0070C0"/>
                </a:solidFill>
              </a:rPr>
              <a:t>KOCS</a:t>
            </a:r>
          </a:p>
        </p:txBody>
      </p:sp>
    </p:spTree>
    <p:extLst>
      <p:ext uri="{BB962C8B-B14F-4D97-AF65-F5344CB8AC3E}">
        <p14:creationId xmlns:p14="http://schemas.microsoft.com/office/powerpoint/2010/main" xmlns="" val="422229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 descr="A képen kültéri, talaj, régi, ház látható&#10;&#10;Automatikusan generált leírás">
            <a:extLst>
              <a:ext uri="{FF2B5EF4-FFF2-40B4-BE49-F238E27FC236}">
                <a16:creationId xmlns:a16="http://schemas.microsoft.com/office/drawing/2014/main" xmlns="" id="{DB32D854-9506-42D6-8E2E-DD154CFDEF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" b="-1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xmlns="" id="{055CAC6F-C9F4-4505-B3E7-76963D1D5FA3}"/>
              </a:ext>
            </a:extLst>
          </p:cNvPr>
          <p:cNvSpPr txBox="1"/>
          <p:nvPr/>
        </p:nvSpPr>
        <p:spPr>
          <a:xfrm>
            <a:off x="371060" y="6088549"/>
            <a:ext cx="5274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Lóvasút, Budapest</a:t>
            </a:r>
          </a:p>
        </p:txBody>
      </p:sp>
    </p:spTree>
    <p:extLst>
      <p:ext uri="{BB962C8B-B14F-4D97-AF65-F5344CB8AC3E}">
        <p14:creationId xmlns:p14="http://schemas.microsoft.com/office/powerpoint/2010/main" xmlns="" val="2110781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52811509-210A-40CF-8587-F4E50A41D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1589" y="0"/>
            <a:ext cx="49974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zövegdoboz 1">
            <a:extLst>
              <a:ext uri="{FF2B5EF4-FFF2-40B4-BE49-F238E27FC236}">
                <a16:creationId xmlns:a16="http://schemas.microsoft.com/office/drawing/2014/main" xmlns="" id="{ECBF299B-B665-4FA1-8D16-C9CDA1C2FF27}"/>
              </a:ext>
            </a:extLst>
          </p:cNvPr>
          <p:cNvSpPr txBox="1"/>
          <p:nvPr/>
        </p:nvSpPr>
        <p:spPr>
          <a:xfrm>
            <a:off x="6513342" y="2011680"/>
            <a:ext cx="1899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600" b="1" dirty="0"/>
              <a:t>Bányaló</a:t>
            </a:r>
          </a:p>
        </p:txBody>
      </p:sp>
    </p:spTree>
    <p:extLst>
      <p:ext uri="{BB962C8B-B14F-4D97-AF65-F5344CB8AC3E}">
        <p14:creationId xmlns:p14="http://schemas.microsoft.com/office/powerpoint/2010/main" xmlns="" val="2004987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AD127EBC-88D4-493E-90CD-969B21BBA3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08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Kép 2" descr="A képen szöveg, kültéri, szállítás, bevásárlókocsi látható&#10;&#10;Automatikusan generált leírás">
            <a:extLst>
              <a:ext uri="{FF2B5EF4-FFF2-40B4-BE49-F238E27FC236}">
                <a16:creationId xmlns:a16="http://schemas.microsoft.com/office/drawing/2014/main" xmlns="" id="{4AD90813-FD4D-4AAC-BF98-F6579FF000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3758" y="2082800"/>
            <a:ext cx="7580242" cy="3971716"/>
          </a:xfrm>
          <a:prstGeom prst="rect">
            <a:avLst/>
          </a:prstGeom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xmlns="" id="{005967CD-8A7F-440E-9AFC-46886E8BE189}"/>
              </a:ext>
            </a:extLst>
          </p:cNvPr>
          <p:cNvSpPr txBox="1"/>
          <p:nvPr/>
        </p:nvSpPr>
        <p:spPr>
          <a:xfrm>
            <a:off x="152400" y="6054516"/>
            <a:ext cx="741218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600" b="1" cap="all" spc="2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Gőzmozdony</a:t>
            </a:r>
          </a:p>
        </p:txBody>
      </p:sp>
    </p:spTree>
    <p:extLst>
      <p:ext uri="{BB962C8B-B14F-4D97-AF65-F5344CB8AC3E}">
        <p14:creationId xmlns:p14="http://schemas.microsoft.com/office/powerpoint/2010/main" xmlns="" val="3766427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 descr="A képen térkép látható&#10;&#10;Automatikusan generált leírás">
            <a:extLst>
              <a:ext uri="{FF2B5EF4-FFF2-40B4-BE49-F238E27FC236}">
                <a16:creationId xmlns:a16="http://schemas.microsoft.com/office/drawing/2014/main" xmlns="" id="{0E97DD58-1848-4E70-815D-3A2BC13912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95831"/>
            <a:ext cx="9040487" cy="4410691"/>
          </a:xfrm>
          <a:prstGeom prst="rect">
            <a:avLst/>
          </a:prstGeom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xmlns="" id="{E4307983-FE9C-49B4-B9C9-96BDEE1A80F8}"/>
              </a:ext>
            </a:extLst>
          </p:cNvPr>
          <p:cNvSpPr txBox="1"/>
          <p:nvPr/>
        </p:nvSpPr>
        <p:spPr>
          <a:xfrm>
            <a:off x="1041009" y="5486400"/>
            <a:ext cx="4543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b="1" dirty="0"/>
              <a:t>Bécsújhely</a:t>
            </a:r>
          </a:p>
        </p:txBody>
      </p:sp>
      <p:cxnSp>
        <p:nvCxnSpPr>
          <p:cNvPr id="12" name="Egyenes összekötő nyíllal 11">
            <a:extLst>
              <a:ext uri="{FF2B5EF4-FFF2-40B4-BE49-F238E27FC236}">
                <a16:creationId xmlns:a16="http://schemas.microsoft.com/office/drawing/2014/main" xmlns="" id="{C112C26D-ED60-4E0C-A232-B864D8466181}"/>
              </a:ext>
            </a:extLst>
          </p:cNvPr>
          <p:cNvCxnSpPr/>
          <p:nvPr/>
        </p:nvCxnSpPr>
        <p:spPr>
          <a:xfrm flipH="1" flipV="1">
            <a:off x="1041009" y="3530991"/>
            <a:ext cx="633046" cy="20820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936297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ál">
  <a:themeElements>
    <a:clrScheme name="Integrá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á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á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4130</TotalTime>
  <Words>727</Words>
  <Application>Microsoft Office PowerPoint</Application>
  <PresentationFormat>Diavetítés a képernyőre (4:3 oldalarány)</PresentationFormat>
  <Paragraphs>130</Paragraphs>
  <Slides>31</Slides>
  <Notes>12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31</vt:i4>
      </vt:variant>
    </vt:vector>
  </HeadingPairs>
  <TitlesOfParts>
    <vt:vector size="32" baseType="lpstr">
      <vt:lpstr>Integrál</vt:lpstr>
      <vt:lpstr>1. dia</vt:lpstr>
      <vt:lpstr>STAtisztika</vt:lpstr>
      <vt:lpstr>Megfigyelési szempontok a csoportmunkához</vt:lpstr>
      <vt:lpstr>4. dia</vt:lpstr>
      <vt:lpstr>5. dia</vt:lpstr>
      <vt:lpstr>6. dia</vt:lpstr>
      <vt:lpstr>7. dia</vt:lpstr>
      <vt:lpstr>8. dia</vt:lpstr>
      <vt:lpstr>9. dia</vt:lpstr>
      <vt:lpstr>VÁZLAT – kerék, kocsi, vasút (történet)</vt:lpstr>
      <vt:lpstr>11. dia</vt:lpstr>
      <vt:lpstr>Fenntartható, „Zöld” közlekedés</vt:lpstr>
      <vt:lpstr>Fenntartható, „Zöld” közlekedés</vt:lpstr>
      <vt:lpstr>projektfeladat</vt:lpstr>
      <vt:lpstr>A MÁV számokban</vt:lpstr>
      <vt:lpstr>16. dia</vt:lpstr>
      <vt:lpstr>17. dia</vt:lpstr>
      <vt:lpstr>18. dia</vt:lpstr>
      <vt:lpstr>19. dia</vt:lpstr>
      <vt:lpstr>20. dia</vt:lpstr>
      <vt:lpstr>21. dia</vt:lpstr>
      <vt:lpstr>22. dia</vt:lpstr>
      <vt:lpstr>A vasúti technológia jövője - hidrogén üzem</vt:lpstr>
      <vt:lpstr>A vasúti technológia jövője – a hidrogén üzem jellemzői</vt:lpstr>
      <vt:lpstr>hidrogén hajtású motorvonat</vt:lpstr>
      <vt:lpstr>26. dia</vt:lpstr>
      <vt:lpstr>Közúti Tömegközlekedés autóbusszal</vt:lpstr>
      <vt:lpstr>Zöld buszok</vt:lpstr>
      <vt:lpstr>Környezetvédelmi programok a volánbusznál</vt:lpstr>
      <vt:lpstr>Milyen előnyei és hátrányai vannak a szállítási módoknak?</vt:lpstr>
      <vt:lpstr>EGYÉNI VÁLLALÁSOK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DUNA</dc:title>
  <dc:creator>Fenntarthatosagi Temahet</dc:creator>
  <cp:lastModifiedBy>Néder Katalin</cp:lastModifiedBy>
  <cp:revision>160</cp:revision>
  <dcterms:created xsi:type="dcterms:W3CDTF">2021-03-03T15:54:54Z</dcterms:created>
  <dcterms:modified xsi:type="dcterms:W3CDTF">2021-03-24T07:20:49Z</dcterms:modified>
</cp:coreProperties>
</file>