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4"/>
  </p:notesMasterIdLst>
  <p:sldIdLst>
    <p:sldId id="343" r:id="rId2"/>
    <p:sldId id="34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 autoAdjust="0"/>
    <p:restoredTop sz="83117" autoAdjust="0"/>
  </p:normalViewPr>
  <p:slideViewPr>
    <p:cSldViewPr snapToGrid="0">
      <p:cViewPr varScale="1">
        <p:scale>
          <a:sx n="61" d="100"/>
          <a:sy n="61" d="100"/>
        </p:scale>
        <p:origin x="-612" y="-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678"/>
    </p:cViewPr>
  </p:outlin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C295AE-D180-4682-8679-965622EFD388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ECE24505-7F1E-4388-A715-9879AC04641F}">
      <dgm:prSet phldrT="[Szöveg]" custT="1"/>
      <dgm:spPr/>
      <dgm:t>
        <a:bodyPr/>
        <a:lstStyle/>
        <a:p>
          <a:r>
            <a:rPr lang="hu-HU" sz="2000" b="1" dirty="0"/>
            <a:t>Probléma vagy hiányzó szolgáltatás </a:t>
          </a:r>
          <a:r>
            <a:rPr lang="hu-HU" sz="2000" b="1" dirty="0" err="1" smtClean="0"/>
            <a:t>beazonosítá-</a:t>
          </a:r>
          <a:endParaRPr lang="hu-HU" sz="2000" b="1" dirty="0"/>
        </a:p>
        <a:p>
          <a:r>
            <a:rPr lang="hu-HU" sz="2000" b="1" dirty="0" err="1"/>
            <a:t>sa</a:t>
          </a:r>
          <a:r>
            <a:rPr lang="hu-HU" sz="2000" b="1" dirty="0"/>
            <a:t>. </a:t>
          </a:r>
        </a:p>
      </dgm:t>
    </dgm:pt>
    <dgm:pt modelId="{EF5D19DF-ED6B-45FD-AA90-17B41D36342F}" type="parTrans" cxnId="{C6A4CCCF-E18B-4CB1-8717-1324468B4F9E}">
      <dgm:prSet/>
      <dgm:spPr/>
      <dgm:t>
        <a:bodyPr/>
        <a:lstStyle/>
        <a:p>
          <a:endParaRPr lang="hu-HU"/>
        </a:p>
      </dgm:t>
    </dgm:pt>
    <dgm:pt modelId="{0C3897EC-A04A-48A1-AEC6-DEBD8872C3F9}" type="sibTrans" cxnId="{C6A4CCCF-E18B-4CB1-8717-1324468B4F9E}">
      <dgm:prSet/>
      <dgm:spPr/>
      <dgm:t>
        <a:bodyPr/>
        <a:lstStyle/>
        <a:p>
          <a:endParaRPr lang="hu-HU"/>
        </a:p>
      </dgm:t>
    </dgm:pt>
    <dgm:pt modelId="{1A1267A6-16CE-49BC-8500-D5D9A4D4AC45}">
      <dgm:prSet phldrT="[Szöveg]" custT="1"/>
      <dgm:spPr/>
      <dgm:t>
        <a:bodyPr/>
        <a:lstStyle/>
        <a:p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Megoldási lehetőségek átgondolása</a:t>
          </a:r>
          <a:r>
            <a:rPr lang="hu-HU" sz="1700" b="1" kern="1200" dirty="0"/>
            <a:t>.</a:t>
          </a:r>
        </a:p>
      </dgm:t>
    </dgm:pt>
    <dgm:pt modelId="{3FC1FE91-8E4A-4646-8211-57AB136D838A}" type="parTrans" cxnId="{B0EF4FC3-6F55-4E3E-80DB-1FF80DE3F2CE}">
      <dgm:prSet/>
      <dgm:spPr/>
      <dgm:t>
        <a:bodyPr/>
        <a:lstStyle/>
        <a:p>
          <a:endParaRPr lang="hu-HU"/>
        </a:p>
      </dgm:t>
    </dgm:pt>
    <dgm:pt modelId="{B159F4C6-1549-4200-8BD7-226FE9911055}" type="sibTrans" cxnId="{B0EF4FC3-6F55-4E3E-80DB-1FF80DE3F2CE}">
      <dgm:prSet/>
      <dgm:spPr/>
      <dgm:t>
        <a:bodyPr/>
        <a:lstStyle/>
        <a:p>
          <a:endParaRPr lang="hu-HU"/>
        </a:p>
      </dgm:t>
    </dgm:pt>
    <dgm:pt modelId="{8D26369D-A4A1-4C03-AC7D-8BB8ED4AA13D}">
      <dgm:prSet phldrT="[Szöveg]" custT="1"/>
      <dgm:spPr/>
      <dgm:t>
        <a:bodyPr/>
        <a:lstStyle/>
        <a:p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 közösségi megoldás, mint legjobb megoldás </a:t>
          </a:r>
          <a:r>
            <a:rPr lang="hu-HU" sz="2000" b="1" kern="1200" dirty="0" err="1" smtClean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alátámasztá-</a:t>
          </a:r>
          <a:endParaRPr lang="hu-HU" sz="2000" b="1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  <a:p>
          <a:r>
            <a:rPr lang="hu-HU" sz="2000" b="1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sa</a:t>
          </a:r>
          <a:r>
            <a:rPr lang="hu-HU" sz="1700" b="1" kern="1200" dirty="0"/>
            <a:t>.</a:t>
          </a:r>
        </a:p>
      </dgm:t>
    </dgm:pt>
    <dgm:pt modelId="{1D82C97A-1FF5-472D-9C55-A9976B72F03E}" type="parTrans" cxnId="{A1E33830-70B6-479D-9281-29A3958A302D}">
      <dgm:prSet/>
      <dgm:spPr/>
      <dgm:t>
        <a:bodyPr/>
        <a:lstStyle/>
        <a:p>
          <a:endParaRPr lang="hu-HU"/>
        </a:p>
      </dgm:t>
    </dgm:pt>
    <dgm:pt modelId="{7116A1B6-EADA-4920-820F-75A65CA046B8}" type="sibTrans" cxnId="{A1E33830-70B6-479D-9281-29A3958A302D}">
      <dgm:prSet/>
      <dgm:spPr/>
      <dgm:t>
        <a:bodyPr/>
        <a:lstStyle/>
        <a:p>
          <a:endParaRPr lang="hu-HU"/>
        </a:p>
      </dgm:t>
    </dgm:pt>
    <dgm:pt modelId="{06076235-ACD6-4B59-9392-B0C2A92586C9}">
      <dgm:prSet phldrT="[Szöveg]"/>
      <dgm:spPr/>
      <dgm:t>
        <a:bodyPr/>
        <a:lstStyle/>
        <a:p>
          <a:r>
            <a:rPr lang="hu-HU" b="1" dirty="0"/>
            <a:t> A fenntartható közösségi megoldás kidolgozása: feladatok</a:t>
          </a:r>
          <a:r>
            <a:rPr lang="hu-HU" b="1"/>
            <a:t>, </a:t>
          </a:r>
          <a:endParaRPr lang="hu-HU" b="1" smtClean="0"/>
        </a:p>
        <a:p>
          <a:r>
            <a:rPr lang="hu-HU" b="1" smtClean="0"/>
            <a:t>ki </a:t>
          </a:r>
          <a:r>
            <a:rPr lang="hu-HU" b="1" dirty="0"/>
            <a:t>– miben vesz részt, határidők, kivel kell együttműködni, stb.</a:t>
          </a:r>
        </a:p>
      </dgm:t>
    </dgm:pt>
    <dgm:pt modelId="{B0E04AA6-F4CB-425E-8CD7-053E795B25E1}" type="parTrans" cxnId="{A5352BDA-DD71-4DBA-8AF1-4989EA627266}">
      <dgm:prSet/>
      <dgm:spPr/>
      <dgm:t>
        <a:bodyPr/>
        <a:lstStyle/>
        <a:p>
          <a:endParaRPr lang="hu-HU"/>
        </a:p>
      </dgm:t>
    </dgm:pt>
    <dgm:pt modelId="{198D9415-A7EE-4443-9C9F-8CA5958FE5FF}" type="sibTrans" cxnId="{A5352BDA-DD71-4DBA-8AF1-4989EA627266}">
      <dgm:prSet/>
      <dgm:spPr/>
      <dgm:t>
        <a:bodyPr/>
        <a:lstStyle/>
        <a:p>
          <a:endParaRPr lang="hu-HU"/>
        </a:p>
      </dgm:t>
    </dgm:pt>
    <dgm:pt modelId="{605AD537-E391-4DEE-A374-CFEC08F4C094}">
      <dgm:prSet phldrT="[Szöveg]" custT="1"/>
      <dgm:spPr/>
      <dgm:t>
        <a:bodyPr/>
        <a:lstStyle/>
        <a:p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 </a:t>
          </a:r>
          <a:r>
            <a:rPr lang="hu-HU" sz="2000" b="1" kern="1200" dirty="0" smtClean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fenntartható </a:t>
          </a:r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közösség </a:t>
          </a:r>
          <a:r>
            <a:rPr lang="hu-HU" sz="2000" b="1" kern="1200" dirty="0" smtClean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megoldás </a:t>
          </a:r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eredményei (vezetők meggyőzése) </a:t>
          </a:r>
        </a:p>
      </dgm:t>
    </dgm:pt>
    <dgm:pt modelId="{B6F7B712-D594-4562-B083-067C47CA5DD5}" type="parTrans" cxnId="{F9A28D55-E395-4759-AAAC-1054012D6802}">
      <dgm:prSet/>
      <dgm:spPr/>
      <dgm:t>
        <a:bodyPr/>
        <a:lstStyle/>
        <a:p>
          <a:endParaRPr lang="hu-HU"/>
        </a:p>
      </dgm:t>
    </dgm:pt>
    <dgm:pt modelId="{E4F9F5D2-BF3E-446E-ADF4-EF0EBEE89C63}" type="sibTrans" cxnId="{F9A28D55-E395-4759-AAAC-1054012D6802}">
      <dgm:prSet/>
      <dgm:spPr/>
      <dgm:t>
        <a:bodyPr/>
        <a:lstStyle/>
        <a:p>
          <a:endParaRPr lang="hu-HU"/>
        </a:p>
      </dgm:t>
    </dgm:pt>
    <dgm:pt modelId="{1E0995F4-1AEE-4CD0-96DC-63ACDF8BA5BC}">
      <dgm:prSet phldrT="[Szöveg]" custT="1"/>
      <dgm:spPr/>
      <dgm:t>
        <a:bodyPr/>
        <a:lstStyle/>
        <a:p>
          <a:r>
            <a:rPr lang="hu-HU" sz="2000" b="1" dirty="0"/>
            <a:t>Prezentálás</a:t>
          </a:r>
        </a:p>
        <a:p>
          <a:r>
            <a:rPr lang="hu-HU" sz="2000" b="1" dirty="0"/>
            <a:t>A terv bemutatása, illetve a levél </a:t>
          </a:r>
          <a:r>
            <a:rPr lang="hu-HU" sz="2000" b="1" dirty="0" err="1" smtClean="0"/>
            <a:t>véglegesíté-</a:t>
          </a:r>
          <a:endParaRPr lang="hu-HU" sz="2000" b="1" dirty="0"/>
        </a:p>
        <a:p>
          <a:r>
            <a:rPr lang="hu-HU" sz="2000" b="1" dirty="0"/>
            <a:t>se. </a:t>
          </a:r>
        </a:p>
      </dgm:t>
    </dgm:pt>
    <dgm:pt modelId="{A9900966-3BE2-4792-AD63-4EC57C7C0052}" type="parTrans" cxnId="{1FA18CB5-735E-466F-A785-6EC6CFF80DAB}">
      <dgm:prSet/>
      <dgm:spPr/>
      <dgm:t>
        <a:bodyPr/>
        <a:lstStyle/>
        <a:p>
          <a:endParaRPr lang="hu-HU"/>
        </a:p>
      </dgm:t>
    </dgm:pt>
    <dgm:pt modelId="{EC928ED1-2FB0-4673-AC5D-CA4EB7F7EA54}" type="sibTrans" cxnId="{1FA18CB5-735E-466F-A785-6EC6CFF80DAB}">
      <dgm:prSet/>
      <dgm:spPr/>
      <dgm:t>
        <a:bodyPr/>
        <a:lstStyle/>
        <a:p>
          <a:endParaRPr lang="hu-HU"/>
        </a:p>
      </dgm:t>
    </dgm:pt>
    <dgm:pt modelId="{28DB4F5A-2172-4BAD-BB7F-17434950C3FC}" type="pres">
      <dgm:prSet presAssocID="{18C295AE-D180-4682-8679-965622EFD38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2D63B2F-9274-4369-AA37-02850D8AFF4A}" type="pres">
      <dgm:prSet presAssocID="{ECE24505-7F1E-4388-A715-9879AC04641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B5DF22C-6845-4059-ABDA-9DDDD85EC26D}" type="pres">
      <dgm:prSet presAssocID="{0C3897EC-A04A-48A1-AEC6-DEBD8872C3F9}" presName="sibTrans" presStyleCnt="0"/>
      <dgm:spPr/>
    </dgm:pt>
    <dgm:pt modelId="{5A93DC77-F892-4AC0-98A4-F820F637C6D1}" type="pres">
      <dgm:prSet presAssocID="{1A1267A6-16CE-49BC-8500-D5D9A4D4AC4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0590A34-7E56-498A-83A0-5D9A510B4B75}" type="pres">
      <dgm:prSet presAssocID="{B159F4C6-1549-4200-8BD7-226FE9911055}" presName="sibTrans" presStyleCnt="0"/>
      <dgm:spPr/>
    </dgm:pt>
    <dgm:pt modelId="{EA2E42FB-EF07-470E-9476-50CA84AAE311}" type="pres">
      <dgm:prSet presAssocID="{8D26369D-A4A1-4C03-AC7D-8BB8ED4AA13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5186E80-38C4-43B2-B6E5-91432ACF8E02}" type="pres">
      <dgm:prSet presAssocID="{7116A1B6-EADA-4920-820F-75A65CA046B8}" presName="sibTrans" presStyleCnt="0"/>
      <dgm:spPr/>
    </dgm:pt>
    <dgm:pt modelId="{0378B2FB-A767-448A-8F89-EFE31643F57F}" type="pres">
      <dgm:prSet presAssocID="{06076235-ACD6-4B59-9392-B0C2A92586C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6E82107-C37A-4F93-9FA1-F32436ADCAA5}" type="pres">
      <dgm:prSet presAssocID="{198D9415-A7EE-4443-9C9F-8CA5958FE5FF}" presName="sibTrans" presStyleCnt="0"/>
      <dgm:spPr/>
    </dgm:pt>
    <dgm:pt modelId="{33F59446-1733-48B4-8695-54590E5DDC76}" type="pres">
      <dgm:prSet presAssocID="{605AD537-E391-4DEE-A374-CFEC08F4C09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F92C7D5-6A37-4424-8C6F-B5797CFF18DD}" type="pres">
      <dgm:prSet presAssocID="{E4F9F5D2-BF3E-446E-ADF4-EF0EBEE89C63}" presName="sibTrans" presStyleCnt="0"/>
      <dgm:spPr/>
    </dgm:pt>
    <dgm:pt modelId="{50E61A45-DD30-4EB0-A849-FB1C472018D9}" type="pres">
      <dgm:prSet presAssocID="{1E0995F4-1AEE-4CD0-96DC-63ACDF8BA5BC}" presName="node" presStyleLbl="node1" presStyleIdx="5" presStyleCnt="6" custLinFactNeighborX="3376" custLinFactNeighborY="-36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D13E3F8-43D3-4448-A197-277CFC79FE00}" type="presOf" srcId="{06076235-ACD6-4B59-9392-B0C2A92586C9}" destId="{0378B2FB-A767-448A-8F89-EFE31643F57F}" srcOrd="0" destOrd="0" presId="urn:microsoft.com/office/officeart/2005/8/layout/hList6"/>
    <dgm:cxn modelId="{C6A4CCCF-E18B-4CB1-8717-1324468B4F9E}" srcId="{18C295AE-D180-4682-8679-965622EFD388}" destId="{ECE24505-7F1E-4388-A715-9879AC04641F}" srcOrd="0" destOrd="0" parTransId="{EF5D19DF-ED6B-45FD-AA90-17B41D36342F}" sibTransId="{0C3897EC-A04A-48A1-AEC6-DEBD8872C3F9}"/>
    <dgm:cxn modelId="{A1E33830-70B6-479D-9281-29A3958A302D}" srcId="{18C295AE-D180-4682-8679-965622EFD388}" destId="{8D26369D-A4A1-4C03-AC7D-8BB8ED4AA13D}" srcOrd="2" destOrd="0" parTransId="{1D82C97A-1FF5-472D-9C55-A9976B72F03E}" sibTransId="{7116A1B6-EADA-4920-820F-75A65CA046B8}"/>
    <dgm:cxn modelId="{561625E3-EA4A-461D-8E05-B99FBB85D01B}" type="presOf" srcId="{1E0995F4-1AEE-4CD0-96DC-63ACDF8BA5BC}" destId="{50E61A45-DD30-4EB0-A849-FB1C472018D9}" srcOrd="0" destOrd="0" presId="urn:microsoft.com/office/officeart/2005/8/layout/hList6"/>
    <dgm:cxn modelId="{870A576B-2A7E-4099-BBDE-B43E6A7E4CEA}" type="presOf" srcId="{8D26369D-A4A1-4C03-AC7D-8BB8ED4AA13D}" destId="{EA2E42FB-EF07-470E-9476-50CA84AAE311}" srcOrd="0" destOrd="0" presId="urn:microsoft.com/office/officeart/2005/8/layout/hList6"/>
    <dgm:cxn modelId="{1FA18CB5-735E-466F-A785-6EC6CFF80DAB}" srcId="{18C295AE-D180-4682-8679-965622EFD388}" destId="{1E0995F4-1AEE-4CD0-96DC-63ACDF8BA5BC}" srcOrd="5" destOrd="0" parTransId="{A9900966-3BE2-4792-AD63-4EC57C7C0052}" sibTransId="{EC928ED1-2FB0-4673-AC5D-CA4EB7F7EA54}"/>
    <dgm:cxn modelId="{A5352BDA-DD71-4DBA-8AF1-4989EA627266}" srcId="{18C295AE-D180-4682-8679-965622EFD388}" destId="{06076235-ACD6-4B59-9392-B0C2A92586C9}" srcOrd="3" destOrd="0" parTransId="{B0E04AA6-F4CB-425E-8CD7-053E795B25E1}" sibTransId="{198D9415-A7EE-4443-9C9F-8CA5958FE5FF}"/>
    <dgm:cxn modelId="{9CF339FB-8426-4878-B854-B2F065B004EB}" type="presOf" srcId="{18C295AE-D180-4682-8679-965622EFD388}" destId="{28DB4F5A-2172-4BAD-BB7F-17434950C3FC}" srcOrd="0" destOrd="0" presId="urn:microsoft.com/office/officeart/2005/8/layout/hList6"/>
    <dgm:cxn modelId="{F9A28D55-E395-4759-AAAC-1054012D6802}" srcId="{18C295AE-D180-4682-8679-965622EFD388}" destId="{605AD537-E391-4DEE-A374-CFEC08F4C094}" srcOrd="4" destOrd="0" parTransId="{B6F7B712-D594-4562-B083-067C47CA5DD5}" sibTransId="{E4F9F5D2-BF3E-446E-ADF4-EF0EBEE89C63}"/>
    <dgm:cxn modelId="{53207FD6-0DE9-4815-A9CC-6851715A0477}" type="presOf" srcId="{ECE24505-7F1E-4388-A715-9879AC04641F}" destId="{72D63B2F-9274-4369-AA37-02850D8AFF4A}" srcOrd="0" destOrd="0" presId="urn:microsoft.com/office/officeart/2005/8/layout/hList6"/>
    <dgm:cxn modelId="{B0EF4FC3-6F55-4E3E-80DB-1FF80DE3F2CE}" srcId="{18C295AE-D180-4682-8679-965622EFD388}" destId="{1A1267A6-16CE-49BC-8500-D5D9A4D4AC45}" srcOrd="1" destOrd="0" parTransId="{3FC1FE91-8E4A-4646-8211-57AB136D838A}" sibTransId="{B159F4C6-1549-4200-8BD7-226FE9911055}"/>
    <dgm:cxn modelId="{9A56C3FE-D401-4B8D-BEFF-98ADA31A4A20}" type="presOf" srcId="{605AD537-E391-4DEE-A374-CFEC08F4C094}" destId="{33F59446-1733-48B4-8695-54590E5DDC76}" srcOrd="0" destOrd="0" presId="urn:microsoft.com/office/officeart/2005/8/layout/hList6"/>
    <dgm:cxn modelId="{FC629A83-3893-4C23-8031-FCAA1C90386C}" type="presOf" srcId="{1A1267A6-16CE-49BC-8500-D5D9A4D4AC45}" destId="{5A93DC77-F892-4AC0-98A4-F820F637C6D1}" srcOrd="0" destOrd="0" presId="urn:microsoft.com/office/officeart/2005/8/layout/hList6"/>
    <dgm:cxn modelId="{68D2F37F-9F32-4819-B749-D756DB42B448}" type="presParOf" srcId="{28DB4F5A-2172-4BAD-BB7F-17434950C3FC}" destId="{72D63B2F-9274-4369-AA37-02850D8AFF4A}" srcOrd="0" destOrd="0" presId="urn:microsoft.com/office/officeart/2005/8/layout/hList6"/>
    <dgm:cxn modelId="{C81ED1EB-5918-48EC-B1B0-FF383C20A8CF}" type="presParOf" srcId="{28DB4F5A-2172-4BAD-BB7F-17434950C3FC}" destId="{AB5DF22C-6845-4059-ABDA-9DDDD85EC26D}" srcOrd="1" destOrd="0" presId="urn:microsoft.com/office/officeart/2005/8/layout/hList6"/>
    <dgm:cxn modelId="{F65D87DE-0E56-4017-9E44-3FD7FF7E8188}" type="presParOf" srcId="{28DB4F5A-2172-4BAD-BB7F-17434950C3FC}" destId="{5A93DC77-F892-4AC0-98A4-F820F637C6D1}" srcOrd="2" destOrd="0" presId="urn:microsoft.com/office/officeart/2005/8/layout/hList6"/>
    <dgm:cxn modelId="{958969C1-EC72-4AB8-B5D2-C2F8BBF608FF}" type="presParOf" srcId="{28DB4F5A-2172-4BAD-BB7F-17434950C3FC}" destId="{90590A34-7E56-498A-83A0-5D9A510B4B75}" srcOrd="3" destOrd="0" presId="urn:microsoft.com/office/officeart/2005/8/layout/hList6"/>
    <dgm:cxn modelId="{8B455E44-12DC-4C6A-9225-2526C4377C91}" type="presParOf" srcId="{28DB4F5A-2172-4BAD-BB7F-17434950C3FC}" destId="{EA2E42FB-EF07-470E-9476-50CA84AAE311}" srcOrd="4" destOrd="0" presId="urn:microsoft.com/office/officeart/2005/8/layout/hList6"/>
    <dgm:cxn modelId="{76727674-5B2E-41A6-A7B5-028ECABAECED}" type="presParOf" srcId="{28DB4F5A-2172-4BAD-BB7F-17434950C3FC}" destId="{15186E80-38C4-43B2-B6E5-91432ACF8E02}" srcOrd="5" destOrd="0" presId="urn:microsoft.com/office/officeart/2005/8/layout/hList6"/>
    <dgm:cxn modelId="{2686193B-EB24-41EA-BCAF-4B75226DE90D}" type="presParOf" srcId="{28DB4F5A-2172-4BAD-BB7F-17434950C3FC}" destId="{0378B2FB-A767-448A-8F89-EFE31643F57F}" srcOrd="6" destOrd="0" presId="urn:microsoft.com/office/officeart/2005/8/layout/hList6"/>
    <dgm:cxn modelId="{E9978CDA-9016-4E99-B8B7-5A851D0383D6}" type="presParOf" srcId="{28DB4F5A-2172-4BAD-BB7F-17434950C3FC}" destId="{76E82107-C37A-4F93-9FA1-F32436ADCAA5}" srcOrd="7" destOrd="0" presId="urn:microsoft.com/office/officeart/2005/8/layout/hList6"/>
    <dgm:cxn modelId="{EA6A554B-9767-45EF-BEF7-90C6CC101CB1}" type="presParOf" srcId="{28DB4F5A-2172-4BAD-BB7F-17434950C3FC}" destId="{33F59446-1733-48B4-8695-54590E5DDC76}" srcOrd="8" destOrd="0" presId="urn:microsoft.com/office/officeart/2005/8/layout/hList6"/>
    <dgm:cxn modelId="{4B9D0DC0-FF6E-46B1-9D04-F0EF296351DB}" type="presParOf" srcId="{28DB4F5A-2172-4BAD-BB7F-17434950C3FC}" destId="{9F92C7D5-6A37-4424-8C6F-B5797CFF18DD}" srcOrd="9" destOrd="0" presId="urn:microsoft.com/office/officeart/2005/8/layout/hList6"/>
    <dgm:cxn modelId="{6F260766-9B98-4DB3-8B80-698D057C9C20}" type="presParOf" srcId="{28DB4F5A-2172-4BAD-BB7F-17434950C3FC}" destId="{50E61A45-DD30-4EB0-A849-FB1C472018D9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D63B2F-9274-4369-AA37-02850D8AFF4A}">
      <dsp:nvSpPr>
        <dsp:cNvPr id="0" name=""/>
        <dsp:cNvSpPr/>
      </dsp:nvSpPr>
      <dsp:spPr>
        <a:xfrm rot="16200000">
          <a:off x="-1347398" y="1351570"/>
          <a:ext cx="4351338" cy="16481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/>
            <a:t>Probléma vagy hiányzó szolgáltatás </a:t>
          </a:r>
          <a:r>
            <a:rPr lang="hu-HU" sz="2000" b="1" kern="1200" dirty="0" err="1" smtClean="0"/>
            <a:t>beazonosítá-</a:t>
          </a:r>
          <a:endParaRPr lang="hu-HU" sz="2000" b="1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err="1"/>
            <a:t>sa</a:t>
          </a:r>
          <a:r>
            <a:rPr lang="hu-HU" sz="2000" b="1" kern="1200" dirty="0"/>
            <a:t>. </a:t>
          </a:r>
        </a:p>
      </dsp:txBody>
      <dsp:txXfrm rot="16200000">
        <a:off x="-1347398" y="1351570"/>
        <a:ext cx="4351338" cy="1648197"/>
      </dsp:txXfrm>
    </dsp:sp>
    <dsp:sp modelId="{5A93DC77-F892-4AC0-98A4-F820F637C6D1}">
      <dsp:nvSpPr>
        <dsp:cNvPr id="0" name=""/>
        <dsp:cNvSpPr/>
      </dsp:nvSpPr>
      <dsp:spPr>
        <a:xfrm rot="16200000">
          <a:off x="424413" y="1351570"/>
          <a:ext cx="4351338" cy="16481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Megoldási lehetőségek átgondolása</a:t>
          </a:r>
          <a:r>
            <a:rPr lang="hu-HU" sz="1700" b="1" kern="1200" dirty="0"/>
            <a:t>.</a:t>
          </a:r>
        </a:p>
      </dsp:txBody>
      <dsp:txXfrm rot="16200000">
        <a:off x="424413" y="1351570"/>
        <a:ext cx="4351338" cy="1648197"/>
      </dsp:txXfrm>
    </dsp:sp>
    <dsp:sp modelId="{EA2E42FB-EF07-470E-9476-50CA84AAE311}">
      <dsp:nvSpPr>
        <dsp:cNvPr id="0" name=""/>
        <dsp:cNvSpPr/>
      </dsp:nvSpPr>
      <dsp:spPr>
        <a:xfrm rot="16200000">
          <a:off x="2196225" y="1351570"/>
          <a:ext cx="4351338" cy="16481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 közösségi megoldás, mint legjobb megoldás </a:t>
          </a:r>
          <a:r>
            <a:rPr lang="hu-HU" sz="2000" b="1" kern="1200" dirty="0" err="1" smtClean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alátámasztá-</a:t>
          </a:r>
          <a:endParaRPr lang="hu-HU" sz="2000" b="1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err="1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sa</a:t>
          </a:r>
          <a:r>
            <a:rPr lang="hu-HU" sz="1700" b="1" kern="1200" dirty="0"/>
            <a:t>.</a:t>
          </a:r>
        </a:p>
      </dsp:txBody>
      <dsp:txXfrm rot="16200000">
        <a:off x="2196225" y="1351570"/>
        <a:ext cx="4351338" cy="1648197"/>
      </dsp:txXfrm>
    </dsp:sp>
    <dsp:sp modelId="{0378B2FB-A767-448A-8F89-EFE31643F57F}">
      <dsp:nvSpPr>
        <dsp:cNvPr id="0" name=""/>
        <dsp:cNvSpPr/>
      </dsp:nvSpPr>
      <dsp:spPr>
        <a:xfrm rot="16200000">
          <a:off x="3968036" y="1351570"/>
          <a:ext cx="4351338" cy="16481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304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/>
            <a:t> A fenntartható közösségi megoldás kidolgozása: feladatok</a:t>
          </a:r>
          <a:r>
            <a:rPr lang="hu-HU" sz="1600" b="1" kern="1200"/>
            <a:t>, </a:t>
          </a:r>
          <a:endParaRPr lang="hu-HU" sz="1600" b="1" kern="120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smtClean="0"/>
            <a:t>ki </a:t>
          </a:r>
          <a:r>
            <a:rPr lang="hu-HU" sz="1600" b="1" kern="1200" dirty="0"/>
            <a:t>– miben vesz részt, határidők, kivel kell együttműködni, stb.</a:t>
          </a:r>
        </a:p>
      </dsp:txBody>
      <dsp:txXfrm rot="16200000">
        <a:off x="3968036" y="1351570"/>
        <a:ext cx="4351338" cy="1648197"/>
      </dsp:txXfrm>
    </dsp:sp>
    <dsp:sp modelId="{33F59446-1733-48B4-8695-54590E5DDC76}">
      <dsp:nvSpPr>
        <dsp:cNvPr id="0" name=""/>
        <dsp:cNvSpPr/>
      </dsp:nvSpPr>
      <dsp:spPr>
        <a:xfrm rot="16200000">
          <a:off x="5739848" y="1351570"/>
          <a:ext cx="4351338" cy="16481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 </a:t>
          </a:r>
          <a:r>
            <a:rPr lang="hu-HU" sz="2000" b="1" kern="1200" dirty="0" smtClean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fenntartható </a:t>
          </a:r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közösség </a:t>
          </a:r>
          <a:r>
            <a:rPr lang="hu-HU" sz="2000" b="1" kern="1200" dirty="0" smtClean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megoldás </a:t>
          </a:r>
          <a:r>
            <a:rPr lang="hu-HU" sz="20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eredményei (vezetők meggyőzése) </a:t>
          </a:r>
        </a:p>
      </dsp:txBody>
      <dsp:txXfrm rot="16200000">
        <a:off x="5739848" y="1351570"/>
        <a:ext cx="4351338" cy="1648197"/>
      </dsp:txXfrm>
    </dsp:sp>
    <dsp:sp modelId="{50E61A45-DD30-4EB0-A849-FB1C472018D9}">
      <dsp:nvSpPr>
        <dsp:cNvPr id="0" name=""/>
        <dsp:cNvSpPr/>
      </dsp:nvSpPr>
      <dsp:spPr>
        <a:xfrm rot="16200000">
          <a:off x="7515832" y="1351570"/>
          <a:ext cx="4351338" cy="16481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/>
            <a:t>Prezentálás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/>
            <a:t>A terv bemutatása, illetve a levél </a:t>
          </a:r>
          <a:r>
            <a:rPr lang="hu-HU" sz="2000" b="1" kern="1200" dirty="0" err="1" smtClean="0"/>
            <a:t>véglegesíté-</a:t>
          </a:r>
          <a:endParaRPr lang="hu-HU" sz="2000" b="1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/>
            <a:t>se. </a:t>
          </a:r>
        </a:p>
      </dsp:txBody>
      <dsp:txXfrm rot="16200000">
        <a:off x="7515832" y="1351570"/>
        <a:ext cx="4351338" cy="1648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="" xmlns:a16="http://schemas.microsoft.com/office/drawing/2014/main" id="{B4662C1E-EE3A-45E4-839F-578B09C636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3" name="Dátum helye 2">
            <a:extLst>
              <a:ext uri="{FF2B5EF4-FFF2-40B4-BE49-F238E27FC236}">
                <a16:creationId xmlns="" xmlns:a16="http://schemas.microsoft.com/office/drawing/2014/main" id="{1EAE4368-8B93-4718-AC9E-71F8488B5D1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A7CF56-AF86-4BF8-9509-CB6BAECD88CA}" type="datetimeFigureOut">
              <a:rPr lang="hu-HU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Diakép helye 3">
            <a:extLst>
              <a:ext uri="{FF2B5EF4-FFF2-40B4-BE49-F238E27FC236}">
                <a16:creationId xmlns="" xmlns:a16="http://schemas.microsoft.com/office/drawing/2014/main" id="{6D5E8A11-9C7B-4E32-97F1-79AF0E83BB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dirty="0"/>
          </a:p>
        </p:txBody>
      </p:sp>
      <p:sp>
        <p:nvSpPr>
          <p:cNvPr id="5" name="Jegyzetek helye 4">
            <a:extLst>
              <a:ext uri="{FF2B5EF4-FFF2-40B4-BE49-F238E27FC236}">
                <a16:creationId xmlns="" xmlns:a16="http://schemas.microsoft.com/office/drawing/2014/main" id="{BB2612A8-78C0-422B-A500-B6E08BDA4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="" xmlns:a16="http://schemas.microsoft.com/office/drawing/2014/main" id="{C6E2C70C-9CED-4662-981D-718EEEB8EA7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Dia számának helye 6">
            <a:extLst>
              <a:ext uri="{FF2B5EF4-FFF2-40B4-BE49-F238E27FC236}">
                <a16:creationId xmlns="" xmlns:a16="http://schemas.microsoft.com/office/drawing/2014/main" id="{779AE4FF-1AD7-4031-8D61-ED1501D1F2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BB4FCD1-EA18-4917-B147-327C5B0FBA65}" type="slidenum">
              <a:rPr lang="hu-HU" altLang="hu-HU"/>
              <a:pPr>
                <a:defRPr/>
              </a:pPr>
              <a:t>‹#›</a:t>
            </a:fld>
            <a:endParaRPr lang="hu-HU" alt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1055C7-C624-4E28-A7DC-DAAC08C8F9C9}" type="slidenum">
              <a:rPr lang="hu-HU" altLang="hu-HU" smtClean="0"/>
              <a:pPr>
                <a:defRPr/>
              </a:pPr>
              <a:t>1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49747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07D76-D6B0-4617-AF32-E2732726E59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50790-3944-4A68-BDC6-754E20BBB6FF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8192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2DB6B-568C-4330-A2B5-12A1B4B1146A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298B0-4E1B-4723-8F8D-A3FCEAD4ACF8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41596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A43B1-0F65-4286-ABBC-102CFDE31E02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F1DD0-0A4B-4F36-BF5A-5BEDD69B636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55017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C5E1D-79FD-4A56-80BB-8765EDA253A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393ED-6CDE-49AB-A9E6-B21DB8D9D42B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3025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D4914B-6B7B-4CDF-A5B0-AECE2A174E2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6BC1B9-CF6C-4649-A46B-34EBFB14A1D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4062955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978E3A-0794-40A5-A63A-D61384369933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D4A1E-79C1-4E6E-9369-500BB688B8C2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667267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10EED0-4CE0-4AA6-A3E4-8ED8E54BADC9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C7C6D-6D65-4A52-AC43-AC4F079E2243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58246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E50389-42EC-4DA7-AB8D-EE121A9D6EB4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1AD485-2F5B-4A2D-B82F-DC2B922779CC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13835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26E658-F03F-4DDF-9A12-7171FDCAAFC0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789807-3040-4260-B388-6D0A12786DF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644053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AEDC3D-3CCE-438B-9192-0CB1E94B7418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FE9221-58A8-4B36-A47E-FD49050D1269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83494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835254-3408-4448-AC61-0E0DB0D34B37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7916B-FAB2-45EC-B8F0-F2CE7A04A674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1857401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48AA45-F2CC-47BE-9E28-EEE2B0E29DDD}" type="datetimeFigureOut">
              <a:rPr lang="hu-HU" smtClean="0"/>
              <a:pPr>
                <a:defRPr/>
              </a:pPr>
              <a:t>2021. 04. 18.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5B494C-5304-4649-87E0-255FE8364F00}" type="slidenum">
              <a:rPr lang="hu-HU" altLang="hu-HU" smtClean="0"/>
              <a:pPr>
                <a:defRPr/>
              </a:pPr>
              <a:t>‹#›</a:t>
            </a:fld>
            <a:endParaRPr lang="hu-HU" altLang="hu-HU" dirty="0"/>
          </a:p>
        </p:txBody>
      </p:sp>
    </p:spTree>
    <p:extLst>
      <p:ext uri="{BB962C8B-B14F-4D97-AF65-F5344CB8AC3E}">
        <p14:creationId xmlns="" xmlns:p14="http://schemas.microsoft.com/office/powerpoint/2010/main" val="211084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" name="Rectangle 142">
            <a:extLst>
              <a:ext uri="{FF2B5EF4-FFF2-40B4-BE49-F238E27FC236}">
                <a16:creationId xmlns="" xmlns:a16="http://schemas.microsoft.com/office/drawing/2014/main" id="{6B4CB897-E47E-4B08-B7CC-FC2E497789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74" name="Cím 1">
            <a:extLst>
              <a:ext uri="{FF2B5EF4-FFF2-40B4-BE49-F238E27FC236}">
                <a16:creationId xmlns="" xmlns:a16="http://schemas.microsoft.com/office/drawing/2014/main" id="{F0B6F343-81C0-4EB2-B832-C1B8F77FF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4726" y="679730"/>
            <a:ext cx="4061034" cy="1448173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hu-HU" sz="4000" b="1" dirty="0" smtClean="0"/>
              <a:t>FENNTARTHATÓ KISKÖZÖSSÉGEK</a:t>
            </a:r>
            <a:endParaRPr lang="en-US" altLang="hu-HU" sz="4000" b="1" kern="1200" dirty="0"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44">
            <a:extLst>
              <a:ext uri="{FF2B5EF4-FFF2-40B4-BE49-F238E27FC236}">
                <a16:creationId xmlns="" xmlns:a16="http://schemas.microsoft.com/office/drawing/2014/main" id="{3AF6A671-C637-4547-85F4-51B6D18813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="" xmlns:a16="http://schemas.microsoft.com/office/drawing/2014/main" id="{C575CF26-3D3C-4C5A-A2B7-00432016EF6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>
              <a:extLst>
                <a:ext uri="{FF2B5EF4-FFF2-40B4-BE49-F238E27FC236}">
                  <a16:creationId xmlns="" xmlns:a16="http://schemas.microsoft.com/office/drawing/2014/main" id="{99413ED5-9ED4-4772-BCE4-2BCAE6B12E3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9" name="Rectangle 148">
            <a:extLst>
              <a:ext uri="{FF2B5EF4-FFF2-40B4-BE49-F238E27FC236}">
                <a16:creationId xmlns="" xmlns:a16="http://schemas.microsoft.com/office/drawing/2014/main" id="{04357C93-F0CB-4A1C-8F77-4E90637898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06482" y="269325"/>
            <a:ext cx="7195399" cy="617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80" name="Picture 2" descr="C:\Users\Néder Katalin\Desktop\PontVelem\FTH 2017\FTH 2017 szórólapok, logók, képek\FTH logo-2.jpg">
            <a:extLst>
              <a:ext uri="{FF2B5EF4-FFF2-40B4-BE49-F238E27FC236}">
                <a16:creationId xmlns="" xmlns:a16="http://schemas.microsoft.com/office/drawing/2014/main" id="{C1C9E157-97DB-4A97-9993-6714AEF26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6745" y="2846811"/>
            <a:ext cx="877473" cy="146245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Kép 1">
            <a:extLst>
              <a:ext uri="{FF2B5EF4-FFF2-40B4-BE49-F238E27FC236}">
                <a16:creationId xmlns="" xmlns:a16="http://schemas.microsoft.com/office/drawing/2014/main" id="{A94385FC-00DE-48D1-8B35-A3A689FD94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1972" y="4999292"/>
            <a:ext cx="1264810" cy="1187864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22993A29-54E9-4F04-A9AC-FF41F9E8C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9802026" y="5060173"/>
            <a:ext cx="1237221" cy="1078344"/>
          </a:xfrm>
          <a:prstGeom prst="rect">
            <a:avLst/>
          </a:prstGeom>
        </p:spPr>
      </p:pic>
      <p:pic>
        <p:nvPicPr>
          <p:cNvPr id="1026" name="Picture 2" descr="C:\Users\Néder Katalin\Desktop\LOGÓK, FTH , ZOK grafikák\Kék bolygós logók\KBA_logo-sotetkek[2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8459" y="5161660"/>
            <a:ext cx="2461512" cy="747589"/>
          </a:xfrm>
          <a:prstGeom prst="rect">
            <a:avLst/>
          </a:prstGeom>
          <a:noFill/>
        </p:spPr>
      </p:pic>
      <p:pic>
        <p:nvPicPr>
          <p:cNvPr id="1027" name="Picture 3" descr="C:\Users\Néder Katalin\Desktop\LOGÓK, FTH , ZOK grafikák\Partner szervezetek logói\emmi_color-cmy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7215" y="5097539"/>
            <a:ext cx="1281933" cy="875972"/>
          </a:xfrm>
          <a:prstGeom prst="rect">
            <a:avLst/>
          </a:prstGeom>
          <a:noFill/>
        </p:spPr>
      </p:pic>
      <p:pic>
        <p:nvPicPr>
          <p:cNvPr id="1028" name="Picture 4" descr="C:\Users\Néder Katalin\Desktop\LOGÓK, FTH , ZOK grafikák\FTH grafikák\pontvelem-logo-color-1_vektoro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9213" y="5076203"/>
            <a:ext cx="1463461" cy="752029"/>
          </a:xfrm>
          <a:prstGeom prst="rect">
            <a:avLst/>
          </a:prstGeom>
          <a:noFill/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8FD35971-A15C-4884-9307-B107D9E3F4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97527" y="682382"/>
            <a:ext cx="6107412" cy="38553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162D92D6-DDAA-4C51-A096-DA44DED0C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1780"/>
          </a:xfrm>
        </p:spPr>
        <p:txBody>
          <a:bodyPr/>
          <a:lstStyle/>
          <a:p>
            <a:pPr algn="ctr"/>
            <a:r>
              <a:rPr lang="hu-HU" b="1" dirty="0"/>
              <a:t>Közösségi tervezés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="" xmlns:a16="http://schemas.microsoft.com/office/drawing/2014/main" id="{C98D6005-84F4-48ED-905F-CFA6B9DBCC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8650711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78680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ék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-téma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584</TotalTime>
  <Words>69</Words>
  <Application>Microsoft Office PowerPoint</Application>
  <PresentationFormat>Egyéni</PresentationFormat>
  <Paragraphs>14</Paragraphs>
  <Slides>2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3" baseType="lpstr">
      <vt:lpstr>Office Theme</vt:lpstr>
      <vt:lpstr>FENNTARTHATÓ KISKÖZÖSSÉGEK</vt:lpstr>
      <vt:lpstr>Közösségi tervezés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Föld üzeni, ébresztő!</dc:title>
  <dc:creator>Enikő Jádi</dc:creator>
  <cp:lastModifiedBy>Néder Katalin</cp:lastModifiedBy>
  <cp:revision>101</cp:revision>
  <dcterms:created xsi:type="dcterms:W3CDTF">2020-01-22T08:42:30Z</dcterms:created>
  <dcterms:modified xsi:type="dcterms:W3CDTF">2021-04-18T05:27:33Z</dcterms:modified>
</cp:coreProperties>
</file>