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3" r:id="rId9"/>
    <p:sldId id="277" r:id="rId10"/>
    <p:sldId id="264" r:id="rId11"/>
    <p:sldId id="265" r:id="rId12"/>
    <p:sldId id="266" r:id="rId13"/>
    <p:sldId id="267" r:id="rId14"/>
    <p:sldId id="272" r:id="rId15"/>
    <p:sldId id="274" r:id="rId16"/>
    <p:sldId id="276" r:id="rId17"/>
    <p:sldId id="278" r:id="rId18"/>
    <p:sldId id="268" r:id="rId19"/>
    <p:sldId id="269" r:id="rId20"/>
    <p:sldId id="270" r:id="rId21"/>
    <p:sldId id="271" r:id="rId22"/>
    <p:sldId id="262" r:id="rId23"/>
    <p:sldId id="273" r:id="rId2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92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E920F41F-297B-485E-B198-EE330BC03B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="" xmlns:a16="http://schemas.microsoft.com/office/drawing/2014/main" id="{F2379FE2-A7D6-4997-8CCE-28E05AE182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F92B4493-85A8-4543-B944-339984C12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28F3A295-749C-4D4E-A9AE-14CBBD61C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39E32F2E-1026-4FA6-A5C4-B921B8687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710260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C4D7712A-EE44-44C1-A4D3-51F765E17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="" xmlns:a16="http://schemas.microsoft.com/office/drawing/2014/main" id="{7B46CC91-D380-4C40-A863-80014D9CB9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97723397-E8B9-452B-B0E0-E005EC1D4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56FEA9E4-5274-48D4-8FA6-CD82F079B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781F28FF-4A01-4D2F-A02A-C962B1E80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775904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="" xmlns:a16="http://schemas.microsoft.com/office/drawing/2014/main" id="{9FC161F3-77DC-49B8-8A31-DB85E17EDB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="" xmlns:a16="http://schemas.microsoft.com/office/drawing/2014/main" id="{CC4F7208-B08C-481E-9E86-EFD925584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162EAB53-0E02-473D-B48F-002BAE735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83BB2162-2A9E-4DCC-A7EB-48EDE351D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B6C24412-B185-4981-AE97-BADCF7451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756629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9C5BC097-3FB5-4C13-B73A-BF09B1DF3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11339F96-B9C9-420B-99D2-976609EC1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045CC490-4278-48D0-9C6A-D16F64EE4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149B36A7-3472-4F3B-808F-7E36F3B4A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CA2CDAB7-9937-4AC4-8815-D78D85FEA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82304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963D7E6F-0F46-434B-811C-519EB5E48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="" xmlns:a16="http://schemas.microsoft.com/office/drawing/2014/main" id="{2827CF6C-9A7A-4507-9F6B-BB209F6125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72629B17-AEE9-4AAA-BEB1-A868B107C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4B00CE94-5465-44C0-925B-10F242FD5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5AEB67A6-BA0D-4496-947E-26ADEE52E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324572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25539037-3060-48D3-9FE6-83BB9021D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555C00B6-AE39-4298-B925-88F3E5C212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="" xmlns:a16="http://schemas.microsoft.com/office/drawing/2014/main" id="{89C20EFF-FC97-4586-892C-983F30798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="" xmlns:a16="http://schemas.microsoft.com/office/drawing/2014/main" id="{B602D526-7778-4BEC-9602-992893ADF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="" xmlns:a16="http://schemas.microsoft.com/office/drawing/2014/main" id="{15750C9C-1570-48F3-9B6E-4D7A206A8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5A3D16BB-006E-4089-B05D-5C832A247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96839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C726FA6E-B3C9-476B-B3CF-D9D8CBCD1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="" xmlns:a16="http://schemas.microsoft.com/office/drawing/2014/main" id="{BA2D0313-0D16-4C0C-926D-84647EF92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="" xmlns:a16="http://schemas.microsoft.com/office/drawing/2014/main" id="{0A200973-11D3-4DE5-B078-226B63A717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="" xmlns:a16="http://schemas.microsoft.com/office/drawing/2014/main" id="{45AC6953-A058-49F8-8EFD-A89CE5AC84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="" xmlns:a16="http://schemas.microsoft.com/office/drawing/2014/main" id="{73F1D81A-5933-454F-996B-F9EE459409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="" xmlns:a16="http://schemas.microsoft.com/office/drawing/2014/main" id="{B25C853C-54C8-4FC3-82EC-88E82BFEE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="" xmlns:a16="http://schemas.microsoft.com/office/drawing/2014/main" id="{82D8E681-213C-4232-B916-58A81ED65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="" xmlns:a16="http://schemas.microsoft.com/office/drawing/2014/main" id="{271B44D7-2970-4A88-A8B7-99FE1F400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179212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A52D0B19-7070-4BB0-AA20-AB6BD6F5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="" xmlns:a16="http://schemas.microsoft.com/office/drawing/2014/main" id="{2F596D6A-B18A-46C5-9CE7-D24884738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="" xmlns:a16="http://schemas.microsoft.com/office/drawing/2014/main" id="{38717A61-6448-48EE-BE23-E77C02344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="" xmlns:a16="http://schemas.microsoft.com/office/drawing/2014/main" id="{2F53B15B-4EE5-4C7E-93C7-854CC8DC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01028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="" xmlns:a16="http://schemas.microsoft.com/office/drawing/2014/main" id="{9D997397-FC0D-48FA-AE02-22AA703E8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="" xmlns:a16="http://schemas.microsoft.com/office/drawing/2014/main" id="{210686EE-E95D-4D0E-860C-B2E49419A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="" xmlns:a16="http://schemas.microsoft.com/office/drawing/2014/main" id="{9A59A659-9E0A-4768-8366-F5D119C05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95436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B64067A3-8966-4B64-9159-E54B3174B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DF6FD064-AFE5-4600-8F74-642799737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="" xmlns:a16="http://schemas.microsoft.com/office/drawing/2014/main" id="{14424AA1-4E2F-4DB8-9B1B-E35111F283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="" xmlns:a16="http://schemas.microsoft.com/office/drawing/2014/main" id="{DB12909A-B39B-4C29-BAE4-7050D25DF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="" xmlns:a16="http://schemas.microsoft.com/office/drawing/2014/main" id="{CFBEF366-77A0-43F7-9761-34A9732F2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6ECF471F-F9A5-468C-95E3-7E951FDCE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110024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F413F5DC-4B19-4A95-92D7-AA5B8BCA8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="" xmlns:a16="http://schemas.microsoft.com/office/drawing/2014/main" id="{365DCEC6-0DE9-42FC-9259-5D43CA0056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="" xmlns:a16="http://schemas.microsoft.com/office/drawing/2014/main" id="{43B5A157-BE9C-4640-8871-7EBA9E7CC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="" xmlns:a16="http://schemas.microsoft.com/office/drawing/2014/main" id="{CF2CFDBD-8DBD-44AA-AA75-3DD758A46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="" xmlns:a16="http://schemas.microsoft.com/office/drawing/2014/main" id="{9287BE3B-4FF3-432C-AA1F-80F3D0CC5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62EBD0E6-20A5-4D2D-9E47-D09CD0151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299798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="" xmlns:a16="http://schemas.microsoft.com/office/drawing/2014/main" id="{0ADCA0EB-21B8-41AA-BD83-9449B52CE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="" xmlns:a16="http://schemas.microsoft.com/office/drawing/2014/main" id="{74B4728C-712B-4584-ADB5-77B0FA056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497C5C19-8140-469D-BBA7-5B60D617B4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20458-A20C-4683-8396-51DA63609BF6}" type="datetimeFigureOut">
              <a:rPr lang="hu-HU" smtClean="0"/>
              <a:pPr/>
              <a:t>2021. 03. 18.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CA51EF71-2162-4D31-A9FB-BF948A83A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2A1D4CA0-5738-4890-9643-E242231EDB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E3FF1-DE7D-4AC7-A1E0-326FCC56528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961587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B65793B2-FEC4-45D4-B66F-232AADAB6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 smtClean="0"/>
              <a:t>LÁNCSZEMEK EGY ERDEI ÉLETKÖZÖSSÉGBEN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Alcím 2">
            <a:extLst>
              <a:ext uri="{FF2B5EF4-FFF2-40B4-BE49-F238E27FC236}">
                <a16:creationId xmlns="" xmlns:a16="http://schemas.microsoft.com/office/drawing/2014/main" id="{069262C3-0733-42C3-98F1-264784BBEC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b="1" dirty="0" smtClean="0"/>
              <a:t>FAJOK BEMUTATÁSA</a:t>
            </a:r>
            <a:endParaRPr lang="hu-HU" b="1" dirty="0"/>
          </a:p>
        </p:txBody>
      </p:sp>
    </p:spTree>
    <p:extLst>
      <p:ext uri="{BB962C8B-B14F-4D97-AF65-F5344CB8AC3E}">
        <p14:creationId xmlns="" xmlns:p14="http://schemas.microsoft.com/office/powerpoint/2010/main" val="3146942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>
            <a:extLst>
              <a:ext uri="{FF2B5EF4-FFF2-40B4-BE49-F238E27FC236}">
                <a16:creationId xmlns="" xmlns:a16="http://schemas.microsoft.com/office/drawing/2014/main" id="{E3525ED4-71BC-4FBA-9D1B-422884928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42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AD479AB5-B9ED-4301-9A44-CF22DFDAA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759" y="169817"/>
            <a:ext cx="10515600" cy="1325563"/>
          </a:xfrm>
        </p:spPr>
        <p:txBody>
          <a:bodyPr/>
          <a:lstStyle/>
          <a:p>
            <a:r>
              <a:rPr lang="hu-HU" dirty="0"/>
              <a:t>ERDEI EGÉR</a:t>
            </a:r>
          </a:p>
        </p:txBody>
      </p:sp>
    </p:spTree>
    <p:extLst>
      <p:ext uri="{BB962C8B-B14F-4D97-AF65-F5344CB8AC3E}">
        <p14:creationId xmlns="" xmlns:p14="http://schemas.microsoft.com/office/powerpoint/2010/main" val="4259187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3B20850F-A364-42F5-B38E-1F9078DDB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hu-HU" dirty="0"/>
              <a:t>VONALAS TÖRPEPÓK</a:t>
            </a:r>
          </a:p>
        </p:txBody>
      </p:sp>
      <p:pic>
        <p:nvPicPr>
          <p:cNvPr id="9218" name="Picture 2" descr="Vonalas törpepók 2 - kovadrifoto - indafoto.hu">
            <a:extLst>
              <a:ext uri="{FF2B5EF4-FFF2-40B4-BE49-F238E27FC236}">
                <a16:creationId xmlns="" xmlns:a16="http://schemas.microsoft.com/office/drawing/2014/main" id="{8A3E7671-7AC2-4C28-B979-EA4BD5354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3319" y="1092434"/>
            <a:ext cx="8572500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12616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="" xmlns:a16="http://schemas.microsoft.com/office/drawing/2014/main" id="{9AA500F2-6A27-4699-BBF2-9C6DC8FE9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8750" cy="6791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EE9FCEC0-7B6F-4B48-BD90-73C0983BC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1" y="2758399"/>
            <a:ext cx="3143250" cy="1331651"/>
          </a:xfrm>
        </p:spPr>
        <p:txBody>
          <a:bodyPr/>
          <a:lstStyle/>
          <a:p>
            <a:r>
              <a:rPr lang="hu-HU" b="1" dirty="0"/>
              <a:t>NAGY HŐSCINCÉR</a:t>
            </a:r>
          </a:p>
        </p:txBody>
      </p:sp>
      <p:pic>
        <p:nvPicPr>
          <p:cNvPr id="1026" name="Picture 2" descr="nagy hőscincér - Cerambyx cerdo">
            <a:extLst>
              <a:ext uri="{FF2B5EF4-FFF2-40B4-BE49-F238E27FC236}">
                <a16:creationId xmlns="" xmlns:a16="http://schemas.microsoft.com/office/drawing/2014/main" id="{F3D043ED-B7BB-4969-9F45-83A97C384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9205" y="4054584"/>
            <a:ext cx="3832795" cy="2803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reat Capricorn Beetle | EU Science Hub">
            <a:extLst>
              <a:ext uri="{FF2B5EF4-FFF2-40B4-BE49-F238E27FC236}">
                <a16:creationId xmlns="" xmlns:a16="http://schemas.microsoft.com/office/drawing/2014/main" id="{E552648A-131F-4FD4-BB64-E77566D7A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0908" y="-1"/>
            <a:ext cx="4005447" cy="2691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4004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5201ECAC-1D5B-41A4-A493-BAE1AE4D4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SÁPADT ÉJICINCÉR</a:t>
            </a:r>
          </a:p>
        </p:txBody>
      </p:sp>
      <p:pic>
        <p:nvPicPr>
          <p:cNvPr id="11268" name="Picture 4" descr="sápadt éjicincér - Trichoferus pallidus">
            <a:extLst>
              <a:ext uri="{FF2B5EF4-FFF2-40B4-BE49-F238E27FC236}">
                <a16:creationId xmlns="" xmlns:a16="http://schemas.microsoft.com/office/drawing/2014/main" id="{39B4467E-F79A-46D4-A8EC-5247F7719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5098" y="464106"/>
            <a:ext cx="649605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sápadt éjicincér - Trichoferus pallidus">
            <a:extLst>
              <a:ext uri="{FF2B5EF4-FFF2-40B4-BE49-F238E27FC236}">
                <a16:creationId xmlns="" xmlns:a16="http://schemas.microsoft.com/office/drawing/2014/main" id="{829377A6-15A2-4474-8A59-11C21888E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004" y="1853326"/>
            <a:ext cx="4542315" cy="4026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12955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2170B876-FEE3-49C9-B1B9-43C3E31A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ŐSZI ZÖLDBAGOLY</a:t>
            </a:r>
          </a:p>
        </p:txBody>
      </p:sp>
      <p:pic>
        <p:nvPicPr>
          <p:cNvPr id="16386" name="Picture 2" descr="őszi zöldbagoly - Griposia aprilina">
            <a:extLst>
              <a:ext uri="{FF2B5EF4-FFF2-40B4-BE49-F238E27FC236}">
                <a16:creationId xmlns="" xmlns:a16="http://schemas.microsoft.com/office/drawing/2014/main" id="{66C82B48-8A44-4C80-8EFD-B7E51C834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8849" y="478654"/>
            <a:ext cx="405765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="" xmlns:a16="http://schemas.microsoft.com/office/drawing/2014/main" id="{440F9743-4A87-4202-B1BD-A1784DFA5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278" y="1690688"/>
            <a:ext cx="6736348" cy="44955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8799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Wren – Troglodytes troglodytes – AE James">
            <a:extLst>
              <a:ext uri="{FF2B5EF4-FFF2-40B4-BE49-F238E27FC236}">
                <a16:creationId xmlns="" xmlns:a16="http://schemas.microsoft.com/office/drawing/2014/main" id="{172D410E-DCA1-49FD-A9E6-5016A3B77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02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1E8A3AA2-7288-4AD4-9BF1-2A5FE95BF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940" y="365125"/>
            <a:ext cx="10515600" cy="1325563"/>
          </a:xfrm>
        </p:spPr>
        <p:txBody>
          <a:bodyPr/>
          <a:lstStyle/>
          <a:p>
            <a:r>
              <a:rPr lang="hu-HU" dirty="0"/>
              <a:t>ÖKÖRSZEM</a:t>
            </a:r>
          </a:p>
        </p:txBody>
      </p:sp>
    </p:spTree>
    <p:extLst>
      <p:ext uri="{BB962C8B-B14F-4D97-AF65-F5344CB8AC3E}">
        <p14:creationId xmlns="" xmlns:p14="http://schemas.microsoft.com/office/powerpoint/2010/main" val="3228443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ist of Eurasian nuthatch subspecies - Wikipedia">
            <a:extLst>
              <a:ext uri="{FF2B5EF4-FFF2-40B4-BE49-F238E27FC236}">
                <a16:creationId xmlns="" xmlns:a16="http://schemas.microsoft.com/office/drawing/2014/main" id="{8683FD1A-08A5-4E6E-A982-C92B73993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543" y="0"/>
            <a:ext cx="10348913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F36E5B41-5501-48E0-AB72-B9FCE7D30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961" y="294104"/>
            <a:ext cx="2499804" cy="1325563"/>
          </a:xfrm>
        </p:spPr>
        <p:txBody>
          <a:bodyPr/>
          <a:lstStyle/>
          <a:p>
            <a:r>
              <a:rPr lang="hu-HU" b="1" dirty="0">
                <a:solidFill>
                  <a:schemeClr val="bg1"/>
                </a:solidFill>
              </a:rPr>
              <a:t>CSUSZKA</a:t>
            </a:r>
          </a:p>
        </p:txBody>
      </p:sp>
    </p:spTree>
    <p:extLst>
      <p:ext uri="{BB962C8B-B14F-4D97-AF65-F5344CB8AC3E}">
        <p14:creationId xmlns="" xmlns:p14="http://schemas.microsoft.com/office/powerpoint/2010/main" val="2053462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D6E7BB50-5FD4-4C19-ADB4-3387A172B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0"/>
            <a:ext cx="102743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ACDCA18C-6FCE-40A4-A2D4-CF18F4634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020" y="5452030"/>
            <a:ext cx="4142173" cy="1325563"/>
          </a:xfrm>
        </p:spPr>
        <p:txBody>
          <a:bodyPr/>
          <a:lstStyle/>
          <a:p>
            <a:r>
              <a:rPr lang="hu-HU" dirty="0">
                <a:solidFill>
                  <a:schemeClr val="bg1"/>
                </a:solidFill>
              </a:rPr>
              <a:t>MACSKABAGOLY</a:t>
            </a:r>
          </a:p>
        </p:txBody>
      </p:sp>
    </p:spTree>
    <p:extLst>
      <p:ext uri="{BB962C8B-B14F-4D97-AF65-F5344CB8AC3E}">
        <p14:creationId xmlns="" xmlns:p14="http://schemas.microsoft.com/office/powerpoint/2010/main" val="3548290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B202ABD9-BF6E-4DC3-9B82-94A1F9759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GYAPJASLEPKE</a:t>
            </a:r>
          </a:p>
        </p:txBody>
      </p:sp>
      <p:pic>
        <p:nvPicPr>
          <p:cNvPr id="12292" name="Picture 4" descr="gyapjaslepke - Lymantria dispar">
            <a:extLst>
              <a:ext uri="{FF2B5EF4-FFF2-40B4-BE49-F238E27FC236}">
                <a16:creationId xmlns="" xmlns:a16="http://schemas.microsoft.com/office/drawing/2014/main" id="{55A4A7ED-B6FB-4A7B-AB6F-E0D845C51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4482" y="833022"/>
            <a:ext cx="7305675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Lymantria dispar – gyapjaslepke">
            <a:extLst>
              <a:ext uri="{FF2B5EF4-FFF2-40B4-BE49-F238E27FC236}">
                <a16:creationId xmlns="" xmlns:a16="http://schemas.microsoft.com/office/drawing/2014/main" id="{839D1626-B6F8-4E53-AB48-E3C9A64D5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843" y="2192784"/>
            <a:ext cx="4492497" cy="3441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9858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01A025C7-AEF1-48FF-8C70-D5D14846B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03" y="599241"/>
            <a:ext cx="10515600" cy="1325563"/>
          </a:xfrm>
        </p:spPr>
        <p:txBody>
          <a:bodyPr/>
          <a:lstStyle/>
          <a:p>
            <a:r>
              <a:rPr lang="hu-HU" dirty="0"/>
              <a:t>GYILKOSFÜRKÉSZEK</a:t>
            </a:r>
          </a:p>
        </p:txBody>
      </p:sp>
      <p:pic>
        <p:nvPicPr>
          <p:cNvPr id="13316" name="Picture 4" descr="Valamilyen gyilkosfürkész faj nősténye a Coeloides nemzetségből2 -  Természetvéd - indafoto.hu">
            <a:extLst>
              <a:ext uri="{FF2B5EF4-FFF2-40B4-BE49-F238E27FC236}">
                <a16:creationId xmlns="" xmlns:a16="http://schemas.microsoft.com/office/drawing/2014/main" id="{0B9FC081-A326-4ECB-90D6-E974D44570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140172" y="667072"/>
            <a:ext cx="6604986" cy="57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Veteményem">
            <a:extLst>
              <a:ext uri="{FF2B5EF4-FFF2-40B4-BE49-F238E27FC236}">
                <a16:creationId xmlns="" xmlns:a16="http://schemas.microsoft.com/office/drawing/2014/main" id="{F169EBE0-DE51-4645-831A-773CCF3CB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837" y="2225358"/>
            <a:ext cx="2247900" cy="2038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Veteményem">
            <a:extLst>
              <a:ext uri="{FF2B5EF4-FFF2-40B4-BE49-F238E27FC236}">
                <a16:creationId xmlns="" xmlns:a16="http://schemas.microsoft.com/office/drawing/2014/main" id="{F4D85805-96A8-42F6-9EB9-7572EEF9C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4999" y="4767818"/>
            <a:ext cx="2695575" cy="1695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01148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="" xmlns:a16="http://schemas.microsoft.com/office/drawing/2014/main" id="{EC85F938-25B4-4917-AF27-9ECC9539A8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zövegdoboz 1">
            <a:extLst>
              <a:ext uri="{FF2B5EF4-FFF2-40B4-BE49-F238E27FC236}">
                <a16:creationId xmlns="" xmlns:a16="http://schemas.microsoft.com/office/drawing/2014/main" id="{EEB78084-0693-45F3-9A45-9218BDF16A2C}"/>
              </a:ext>
            </a:extLst>
          </p:cNvPr>
          <p:cNvSpPr txBox="1"/>
          <p:nvPr/>
        </p:nvSpPr>
        <p:spPr>
          <a:xfrm>
            <a:off x="1020931" y="5690586"/>
            <a:ext cx="85225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400" dirty="0">
                <a:solidFill>
                  <a:schemeClr val="bg1"/>
                </a:solidFill>
              </a:rPr>
              <a:t>ALFÖLDI TÖLGYES</a:t>
            </a:r>
          </a:p>
        </p:txBody>
      </p:sp>
    </p:spTree>
    <p:extLst>
      <p:ext uri="{BB962C8B-B14F-4D97-AF65-F5344CB8AC3E}">
        <p14:creationId xmlns="" xmlns:p14="http://schemas.microsoft.com/office/powerpoint/2010/main" val="4208314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5429F33D-3034-42D4-87A9-BB613B7CB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ARANYOS BÁBRABLÓ</a:t>
            </a:r>
          </a:p>
        </p:txBody>
      </p:sp>
      <p:pic>
        <p:nvPicPr>
          <p:cNvPr id="14338" name="Picture 2" descr="Photo #43720: Calosoma sycophanta">
            <a:extLst>
              <a:ext uri="{FF2B5EF4-FFF2-40B4-BE49-F238E27FC236}">
                <a16:creationId xmlns="" xmlns:a16="http://schemas.microsoft.com/office/drawing/2014/main" id="{09E76052-197A-4F3E-8123-26E4F09F7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5705" y="2430462"/>
            <a:ext cx="4876800" cy="3248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Photo #43723: Calosoma sycophanta">
            <a:extLst>
              <a:ext uri="{FF2B5EF4-FFF2-40B4-BE49-F238E27FC236}">
                <a16:creationId xmlns="" xmlns:a16="http://schemas.microsoft.com/office/drawing/2014/main" id="{A53696E2-11D5-4D0C-8776-EABEEAA48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616075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7910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Plecotus auritus - BatsLife">
            <a:extLst>
              <a:ext uri="{FF2B5EF4-FFF2-40B4-BE49-F238E27FC236}">
                <a16:creationId xmlns="" xmlns:a16="http://schemas.microsoft.com/office/drawing/2014/main" id="{58C31B8F-E74F-40ED-8839-ABBD7DC7A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7237" y="0"/>
            <a:ext cx="977265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B84498A3-E45D-4695-B031-2CF6D4ED0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845" y="133165"/>
            <a:ext cx="6565776" cy="1325563"/>
          </a:xfrm>
        </p:spPr>
        <p:txBody>
          <a:bodyPr/>
          <a:lstStyle/>
          <a:p>
            <a:r>
              <a:rPr lang="hu-HU" b="1" dirty="0">
                <a:solidFill>
                  <a:schemeClr val="bg1"/>
                </a:solidFill>
              </a:rPr>
              <a:t>HOSSZÚFÜLŰ DENEVÉR</a:t>
            </a:r>
          </a:p>
        </p:txBody>
      </p:sp>
    </p:spTree>
    <p:extLst>
      <p:ext uri="{BB962C8B-B14F-4D97-AF65-F5344CB8AC3E}">
        <p14:creationId xmlns="" xmlns:p14="http://schemas.microsoft.com/office/powerpoint/2010/main" val="3493566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Poszméhek haszna - Kertlap Kertészeti Magazin &amp; Kertészeti Tanfolyamok">
            <a:extLst>
              <a:ext uri="{FF2B5EF4-FFF2-40B4-BE49-F238E27FC236}">
                <a16:creationId xmlns="" xmlns:a16="http://schemas.microsoft.com/office/drawing/2014/main" id="{9506978B-629F-4B7F-8DB6-DF83A7130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9334" y="444500"/>
            <a:ext cx="8067675" cy="6048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1B019B54-9E8B-46AC-A14F-5F190CF2B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744" y="392899"/>
            <a:ext cx="10515600" cy="1325563"/>
          </a:xfrm>
        </p:spPr>
        <p:txBody>
          <a:bodyPr/>
          <a:lstStyle/>
          <a:p>
            <a:r>
              <a:rPr lang="hu-HU" b="1" dirty="0">
                <a:solidFill>
                  <a:schemeClr val="bg1"/>
                </a:solidFill>
              </a:rPr>
              <a:t>FÖLDI POSZMÉH</a:t>
            </a:r>
          </a:p>
        </p:txBody>
      </p:sp>
    </p:spTree>
    <p:extLst>
      <p:ext uri="{BB962C8B-B14F-4D97-AF65-F5344CB8AC3E}">
        <p14:creationId xmlns="" xmlns:p14="http://schemas.microsoft.com/office/powerpoint/2010/main" val="1445908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E5AFC203-DA5E-4D65-A5C0-9C77B3EC5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KÉSEI LASKAGOMBA</a:t>
            </a:r>
          </a:p>
        </p:txBody>
      </p:sp>
      <p:pic>
        <p:nvPicPr>
          <p:cNvPr id="17410" name="Picture 2" descr="Késői laskagomba (Pleurotus ostreatus) – ERDŐKERT">
            <a:extLst>
              <a:ext uri="{FF2B5EF4-FFF2-40B4-BE49-F238E27FC236}">
                <a16:creationId xmlns="" xmlns:a16="http://schemas.microsoft.com/office/drawing/2014/main" id="{37797866-80C1-4A5A-90A3-2F8B6AF24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6307" y="0"/>
            <a:ext cx="529748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Gombamánia: 2018">
            <a:extLst>
              <a:ext uri="{FF2B5EF4-FFF2-40B4-BE49-F238E27FC236}">
                <a16:creationId xmlns="" xmlns:a16="http://schemas.microsoft.com/office/drawing/2014/main" id="{95180685-3D24-4640-A78A-F86165BFA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382" y="1957525"/>
            <a:ext cx="5196396" cy="38972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91797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z Öreg Tölgy">
            <a:extLst>
              <a:ext uri="{FF2B5EF4-FFF2-40B4-BE49-F238E27FC236}">
                <a16:creationId xmlns="" xmlns:a16="http://schemas.microsoft.com/office/drawing/2014/main" id="{9E25BB41-0D75-4633-899F-FF52AA776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981" y="0"/>
            <a:ext cx="919003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0E2DFECA-E751-4263-A05B-A523D68C2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146" y="365125"/>
            <a:ext cx="9622654" cy="1325563"/>
          </a:xfrm>
        </p:spPr>
        <p:txBody>
          <a:bodyPr/>
          <a:lstStyle/>
          <a:p>
            <a:r>
              <a:rPr lang="hu-HU" b="1" dirty="0">
                <a:solidFill>
                  <a:schemeClr val="bg1"/>
                </a:solidFill>
              </a:rPr>
              <a:t>KOCSÁNYOS TÖLGY</a:t>
            </a:r>
          </a:p>
        </p:txBody>
      </p:sp>
    </p:spTree>
    <p:extLst>
      <p:ext uri="{BB962C8B-B14F-4D97-AF65-F5344CB8AC3E}">
        <p14:creationId xmlns="" xmlns:p14="http://schemas.microsoft.com/office/powerpoint/2010/main" val="3613890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agy fakopáncs, a „fák doktora” - Soproni Téma">
            <a:extLst>
              <a:ext uri="{FF2B5EF4-FFF2-40B4-BE49-F238E27FC236}">
                <a16:creationId xmlns="" xmlns:a16="http://schemas.microsoft.com/office/drawing/2014/main" id="{DEF3DB8A-41BF-4E74-BB4F-BB8A4CB2A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776" y="57150"/>
            <a:ext cx="11430000" cy="6743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5691D8D1-898F-46BE-BD98-46D9A288C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919370"/>
            <a:ext cx="10515600" cy="1325563"/>
          </a:xfrm>
        </p:spPr>
        <p:txBody>
          <a:bodyPr/>
          <a:lstStyle/>
          <a:p>
            <a:r>
              <a:rPr lang="hu-HU" dirty="0"/>
              <a:t>NAGY FAKOPÁNCS</a:t>
            </a:r>
          </a:p>
        </p:txBody>
      </p:sp>
    </p:spTree>
    <p:extLst>
      <p:ext uri="{BB962C8B-B14F-4D97-AF65-F5344CB8AC3E}">
        <p14:creationId xmlns="" xmlns:p14="http://schemas.microsoft.com/office/powerpoint/2010/main" val="2441680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Napi jó cselekedet: madárodú takarítás | ZooZoo Portál">
            <a:extLst>
              <a:ext uri="{FF2B5EF4-FFF2-40B4-BE49-F238E27FC236}">
                <a16:creationId xmlns="" xmlns:a16="http://schemas.microsoft.com/office/drawing/2014/main" id="{A434531B-AE09-4373-A6A8-9886B9124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577" y="0"/>
            <a:ext cx="11212513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239EEB11-A74E-4372-9D31-E189AFED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114" y="0"/>
            <a:ext cx="10515600" cy="1325563"/>
          </a:xfrm>
        </p:spPr>
        <p:txBody>
          <a:bodyPr/>
          <a:lstStyle/>
          <a:p>
            <a:r>
              <a:rPr lang="hu-HU" b="1" dirty="0">
                <a:solidFill>
                  <a:schemeClr val="bg1"/>
                </a:solidFill>
              </a:rPr>
              <a:t>SZÉNCINEGE</a:t>
            </a:r>
          </a:p>
        </p:txBody>
      </p:sp>
    </p:spTree>
    <p:extLst>
      <p:ext uri="{BB962C8B-B14F-4D97-AF65-F5344CB8AC3E}">
        <p14:creationId xmlns="" xmlns:p14="http://schemas.microsoft.com/office/powerpoint/2010/main" val="1887122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="" xmlns:a16="http://schemas.microsoft.com/office/drawing/2014/main" id="{4B099EB8-20D3-4CAD-B2E4-FB366B481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0863" y="0"/>
            <a:ext cx="10247313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96BE5CAE-4E64-4362-89B2-1DC2D561D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062" y="329614"/>
            <a:ext cx="10515600" cy="1325563"/>
          </a:xfrm>
        </p:spPr>
        <p:txBody>
          <a:bodyPr/>
          <a:lstStyle/>
          <a:p>
            <a:r>
              <a:rPr lang="hu-HU" b="1" dirty="0"/>
              <a:t>VÖRÖS MÓKUS</a:t>
            </a:r>
          </a:p>
        </p:txBody>
      </p:sp>
    </p:spTree>
    <p:extLst>
      <p:ext uri="{BB962C8B-B14F-4D97-AF65-F5344CB8AC3E}">
        <p14:creationId xmlns="" xmlns:p14="http://schemas.microsoft.com/office/powerpoint/2010/main" val="1998951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CDFB7030-C31C-4EE7-893E-894ADB18B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KÖKÉNY</a:t>
            </a:r>
          </a:p>
        </p:txBody>
      </p:sp>
      <p:pic>
        <p:nvPicPr>
          <p:cNvPr id="5122" name="Picture 2" descr="Fogyasztható-e a kökény gyümölcse? - Bálint gazda kertje | Bálint gazda  kertje">
            <a:extLst>
              <a:ext uri="{FF2B5EF4-FFF2-40B4-BE49-F238E27FC236}">
                <a16:creationId xmlns="" xmlns:a16="http://schemas.microsoft.com/office/drawing/2014/main" id="{F0B55D5F-26AB-4A9D-99D9-8C33BD405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545" y="1818883"/>
            <a:ext cx="5822461" cy="4363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A kökényvirág bimbóját szedje! | BorsOnline - Sztárhírek - Pletyka - Krimi  - Politika - Sport">
            <a:extLst>
              <a:ext uri="{FF2B5EF4-FFF2-40B4-BE49-F238E27FC236}">
                <a16:creationId xmlns="" xmlns:a16="http://schemas.microsoft.com/office/drawing/2014/main" id="{3A9B0139-A95A-4EA7-928D-D49174251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3006" y="2388011"/>
            <a:ext cx="5822461" cy="32247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73448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rdei vöröshangya – Wikipédia">
            <a:extLst>
              <a:ext uri="{FF2B5EF4-FFF2-40B4-BE49-F238E27FC236}">
                <a16:creationId xmlns="" xmlns:a16="http://schemas.microsoft.com/office/drawing/2014/main" id="{6CB2CDE1-8C6A-4074-B961-B8C00305B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165" y="0"/>
            <a:ext cx="11430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4EB93732-43D2-4E2E-921B-01955C7C2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503" y="63284"/>
            <a:ext cx="10515600" cy="1325563"/>
          </a:xfrm>
        </p:spPr>
        <p:txBody>
          <a:bodyPr/>
          <a:lstStyle/>
          <a:p>
            <a:r>
              <a:rPr lang="hu-HU" b="1" dirty="0">
                <a:solidFill>
                  <a:schemeClr val="bg1"/>
                </a:solidFill>
              </a:rPr>
              <a:t>ERDEI VÖRÖSHANGYA</a:t>
            </a:r>
          </a:p>
        </p:txBody>
      </p:sp>
    </p:spTree>
    <p:extLst>
      <p:ext uri="{BB962C8B-B14F-4D97-AF65-F5344CB8AC3E}">
        <p14:creationId xmlns="" xmlns:p14="http://schemas.microsoft.com/office/powerpoint/2010/main" val="3792112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LANTA TÓXICA Viola odorata, violeta (wood violet, sweet violet, English  violet TOXIC PLANT) | Heirlooms flowers, Flowers, Flower garden">
            <a:extLst>
              <a:ext uri="{FF2B5EF4-FFF2-40B4-BE49-F238E27FC236}">
                <a16:creationId xmlns="" xmlns:a16="http://schemas.microsoft.com/office/drawing/2014/main" id="{EBE8A76D-3F87-4AEF-862C-79A4DA76A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850" y="0"/>
            <a:ext cx="102743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F37ABC9E-B10E-4C72-BC0C-54F05AC74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996" y="365125"/>
            <a:ext cx="4492101" cy="1325563"/>
          </a:xfrm>
        </p:spPr>
        <p:txBody>
          <a:bodyPr/>
          <a:lstStyle/>
          <a:p>
            <a:r>
              <a:rPr lang="hu-HU" b="1" dirty="0">
                <a:solidFill>
                  <a:schemeClr val="bg1"/>
                </a:solidFill>
              </a:rPr>
              <a:t>ILLATOS IBOLYA</a:t>
            </a:r>
          </a:p>
        </p:txBody>
      </p:sp>
    </p:spTree>
    <p:extLst>
      <p:ext uri="{BB962C8B-B14F-4D97-AF65-F5344CB8AC3E}">
        <p14:creationId xmlns="" xmlns:p14="http://schemas.microsoft.com/office/powerpoint/2010/main" val="2827759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43</Words>
  <Application>Microsoft Office PowerPoint</Application>
  <PresentationFormat>Egyéni</PresentationFormat>
  <Paragraphs>24</Paragraphs>
  <Slides>23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23</vt:i4>
      </vt:variant>
    </vt:vector>
  </HeadingPairs>
  <TitlesOfParts>
    <vt:vector size="24" baseType="lpstr">
      <vt:lpstr>Office-téma</vt:lpstr>
      <vt:lpstr>LÁNCSZEMEK EGY ERDEI ÉLETKÖZÖSSÉGBEN </vt:lpstr>
      <vt:lpstr>2. dia</vt:lpstr>
      <vt:lpstr>KOCSÁNYOS TÖLGY</vt:lpstr>
      <vt:lpstr>NAGY FAKOPÁNCS</vt:lpstr>
      <vt:lpstr>SZÉNCINEGE</vt:lpstr>
      <vt:lpstr>VÖRÖS MÓKUS</vt:lpstr>
      <vt:lpstr>KÖKÉNY</vt:lpstr>
      <vt:lpstr>ERDEI VÖRÖSHANGYA</vt:lpstr>
      <vt:lpstr>ILLATOS IBOLYA</vt:lpstr>
      <vt:lpstr>ERDEI EGÉR</vt:lpstr>
      <vt:lpstr>VONALAS TÖRPEPÓK</vt:lpstr>
      <vt:lpstr>NAGY HŐSCINCÉR</vt:lpstr>
      <vt:lpstr>SÁPADT ÉJICINCÉR</vt:lpstr>
      <vt:lpstr>ŐSZI ZÖLDBAGOLY</vt:lpstr>
      <vt:lpstr>ÖKÖRSZEM</vt:lpstr>
      <vt:lpstr>CSUSZKA</vt:lpstr>
      <vt:lpstr>MACSKABAGOLY</vt:lpstr>
      <vt:lpstr>GYAPJASLEPKE</vt:lpstr>
      <vt:lpstr>GYILKOSFÜRKÉSZEK</vt:lpstr>
      <vt:lpstr>ARANYOS BÁBRABLÓ</vt:lpstr>
      <vt:lpstr>HOSSZÚFÜLŰ DENEVÉR</vt:lpstr>
      <vt:lpstr>FÖLDI POSZMÉH</vt:lpstr>
      <vt:lpstr>KÉSEI LASKAGOMBA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Egyesület Áldott Légy</dc:creator>
  <cp:lastModifiedBy>Néder Katalin</cp:lastModifiedBy>
  <cp:revision>20</cp:revision>
  <dcterms:created xsi:type="dcterms:W3CDTF">2021-01-18T14:17:24Z</dcterms:created>
  <dcterms:modified xsi:type="dcterms:W3CDTF">2021-03-18T06:42:45Z</dcterms:modified>
</cp:coreProperties>
</file>