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1" r:id="rId10"/>
    <p:sldId id="270" r:id="rId11"/>
    <p:sldId id="272" r:id="rId1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yvtar" initials="K" lastIdx="1" clrIdx="0">
    <p:extLst>
      <p:ext uri="{19B8F6BF-5375-455C-9EA6-DF929625EA0E}">
        <p15:presenceInfo xmlns:p15="http://schemas.microsoft.com/office/powerpoint/2012/main" userId="Konyvt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3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9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8E57-DD72-4B37-BD52-A44C1845962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FBB0-5DC1-434F-91DE-D26E2E9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2956" y="1827791"/>
            <a:ext cx="11375922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Önmagunk és környezetünk tisztán tartása fenntarthatóbb megoldásokkal</a:t>
            </a:r>
            <a:br>
              <a:rPr lang="hu-HU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028578"/>
            <a:ext cx="9144000" cy="1655762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i="1" dirty="0"/>
              <a:t>Fenntarthatósági Témahét</a:t>
            </a:r>
          </a:p>
          <a:p>
            <a:r>
              <a:rPr lang="hu-HU" i="1" dirty="0"/>
              <a:t>2022 </a:t>
            </a:r>
            <a:endParaRPr lang="hu-HU" dirty="0"/>
          </a:p>
          <a:p>
            <a:pPr algn="r"/>
            <a:r>
              <a:rPr lang="hu-HU" sz="1900" dirty="0"/>
              <a:t>Készítette: </a:t>
            </a:r>
            <a:r>
              <a:rPr lang="hu-HU" sz="1900" dirty="0" err="1"/>
              <a:t>Bajkó</a:t>
            </a:r>
            <a:r>
              <a:rPr lang="hu-HU" sz="1900" dirty="0"/>
              <a:t> Edina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5408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b="14731"/>
          <a:stretch/>
        </p:blipFill>
        <p:spPr>
          <a:xfrm>
            <a:off x="6871857" y="150869"/>
            <a:ext cx="3038105" cy="2938335"/>
          </a:xfr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24261" r="15810" b="25401"/>
          <a:stretch/>
        </p:blipFill>
        <p:spPr>
          <a:xfrm>
            <a:off x="8390909" y="3300119"/>
            <a:ext cx="3038105" cy="3024169"/>
          </a:xfrm>
          <a:prstGeom prst="rect">
            <a:avLst/>
          </a:prstGeom>
        </p:spPr>
      </p:pic>
      <p:pic>
        <p:nvPicPr>
          <p:cNvPr id="4" name="Kép 3" descr="A képen kefe, szerszám látható&#10;&#10;Automatikusan generált leírás">
            <a:extLst>
              <a:ext uri="{FF2B5EF4-FFF2-40B4-BE49-F238E27FC236}">
                <a16:creationId xmlns:a16="http://schemas.microsoft.com/office/drawing/2014/main" id="{F89FC0EA-E3C8-447E-B2DF-8636D0409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2" y="150869"/>
            <a:ext cx="3081945" cy="3081945"/>
          </a:xfrm>
          <a:prstGeom prst="rect">
            <a:avLst/>
          </a:prstGeom>
        </p:spPr>
      </p:pic>
      <p:pic>
        <p:nvPicPr>
          <p:cNvPr id="8" name="Kép 7" descr="A képen asztal, kávé, csésze, étel látható&#10;&#10;Automatikusan generált leírás">
            <a:extLst>
              <a:ext uri="{FF2B5EF4-FFF2-40B4-BE49-F238E27FC236}">
                <a16:creationId xmlns:a16="http://schemas.microsoft.com/office/drawing/2014/main" id="{C25BF74B-8255-4897-9B43-242B67A63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3347"/>
          <a:stretch/>
        </p:blipFill>
        <p:spPr>
          <a:xfrm>
            <a:off x="3929317" y="3232814"/>
            <a:ext cx="2968286" cy="30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61" y="641159"/>
            <a:ext cx="8411516" cy="5651486"/>
          </a:xfrm>
        </p:spPr>
      </p:pic>
    </p:spTree>
    <p:extLst>
      <p:ext uri="{BB962C8B-B14F-4D97-AF65-F5344CB8AC3E}">
        <p14:creationId xmlns:p14="http://schemas.microsoft.com/office/powerpoint/2010/main" val="21369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5576" y="2042319"/>
            <a:ext cx="11900848" cy="2387600"/>
          </a:xfrm>
        </p:spPr>
        <p:txBody>
          <a:bodyPr/>
          <a:lstStyle/>
          <a:p>
            <a:r>
              <a:rPr lang="hu-HU" b="1" dirty="0"/>
              <a:t>Hogyan tudunk hulladékmentesen bevásárolni?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3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4" y="745724"/>
            <a:ext cx="5345858" cy="300587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0" y="2550060"/>
            <a:ext cx="5181600" cy="3615481"/>
          </a:xfrm>
        </p:spPr>
      </p:pic>
    </p:spTree>
    <p:extLst>
      <p:ext uri="{BB962C8B-B14F-4D97-AF65-F5344CB8AC3E}">
        <p14:creationId xmlns:p14="http://schemas.microsoft.com/office/powerpoint/2010/main" val="8744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" y="532660"/>
            <a:ext cx="5181600" cy="404238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98" y="1923734"/>
            <a:ext cx="5102942" cy="5102942"/>
          </a:xfrm>
        </p:spPr>
      </p:pic>
    </p:spTree>
    <p:extLst>
      <p:ext uri="{BB962C8B-B14F-4D97-AF65-F5344CB8AC3E}">
        <p14:creationId xmlns:p14="http://schemas.microsoft.com/office/powerpoint/2010/main" val="227431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Konyha</a:t>
            </a:r>
            <a:endParaRPr lang="en-US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9213" y="3808515"/>
            <a:ext cx="11513573" cy="165576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300" dirty="0"/>
              <a:t>Milyen eszközök, tárgyak találhatóak ebben a helyiségben?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3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300" dirty="0"/>
              <a:t>Hogyan tudjuk fenntarthatóbbra </a:t>
            </a:r>
            <a:r>
              <a:rPr lang="hu-HU" sz="3300"/>
              <a:t>cserélni ezeket?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16583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0" b="26049"/>
          <a:stretch/>
        </p:blipFill>
        <p:spPr>
          <a:xfrm>
            <a:off x="6578353" y="772357"/>
            <a:ext cx="4468428" cy="28949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5" y="2361460"/>
            <a:ext cx="4272291" cy="32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20" y="3483531"/>
            <a:ext cx="4485420" cy="3005231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2" y="266332"/>
            <a:ext cx="4699247" cy="3108138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266332"/>
            <a:ext cx="4562408" cy="30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6" y="439642"/>
            <a:ext cx="3889983" cy="583497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8" y="528572"/>
            <a:ext cx="3867237" cy="5800856"/>
          </a:xfrm>
        </p:spPr>
      </p:pic>
    </p:spTree>
    <p:extLst>
      <p:ext uri="{BB962C8B-B14F-4D97-AF65-F5344CB8AC3E}">
        <p14:creationId xmlns:p14="http://schemas.microsoft.com/office/powerpoint/2010/main" val="210975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Fürdőszoba</a:t>
            </a:r>
            <a:endParaRPr lang="en-US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3239" y="3798683"/>
            <a:ext cx="11985522" cy="1655762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Milyen eszközök, tárgyak találhatóak ebben a helyiségben?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Hogyan tudjuk fenntarthatóbbra cserélni ezeket?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85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52</Words>
  <Application>Microsoft Office PowerPoint</Application>
  <PresentationFormat>Szélesvásznú</PresentationFormat>
  <Paragraphs>14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Önmagunk és környezetünk tisztán tartása fenntarthatóbb megoldásokkal </vt:lpstr>
      <vt:lpstr>Hogyan tudunk hulladékmentesen bevásárolni?</vt:lpstr>
      <vt:lpstr>PowerPoint-bemutató</vt:lpstr>
      <vt:lpstr>PowerPoint-bemutató</vt:lpstr>
      <vt:lpstr>Konyha</vt:lpstr>
      <vt:lpstr>PowerPoint-bemutató</vt:lpstr>
      <vt:lpstr>PowerPoint-bemutató</vt:lpstr>
      <vt:lpstr>PowerPoint-bemutató</vt:lpstr>
      <vt:lpstr>Fürdőszoba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EDINA</dc:creator>
  <cp:lastModifiedBy>Néder Katalin</cp:lastModifiedBy>
  <cp:revision>37</cp:revision>
  <cp:lastPrinted>2022-02-21T10:21:33Z</cp:lastPrinted>
  <dcterms:created xsi:type="dcterms:W3CDTF">2021-12-09T06:58:25Z</dcterms:created>
  <dcterms:modified xsi:type="dcterms:W3CDTF">2022-03-02T14:35:19Z</dcterms:modified>
</cp:coreProperties>
</file>